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8" r:id="rId5"/>
    <p:sldId id="290" r:id="rId6"/>
    <p:sldId id="325" r:id="rId7"/>
    <p:sldId id="346" r:id="rId8"/>
    <p:sldId id="327" r:id="rId9"/>
    <p:sldId id="328" r:id="rId10"/>
    <p:sldId id="329" r:id="rId11"/>
    <p:sldId id="331" r:id="rId12"/>
    <p:sldId id="271" r:id="rId13"/>
    <p:sldId id="332" r:id="rId14"/>
    <p:sldId id="345" r:id="rId15"/>
    <p:sldId id="333" r:id="rId16"/>
    <p:sldId id="339" r:id="rId17"/>
    <p:sldId id="335" r:id="rId18"/>
    <p:sldId id="351" r:id="rId19"/>
    <p:sldId id="350" r:id="rId20"/>
    <p:sldId id="334" r:id="rId21"/>
    <p:sldId id="341" r:id="rId22"/>
    <p:sldId id="336" r:id="rId23"/>
    <p:sldId id="337" r:id="rId24"/>
    <p:sldId id="344" r:id="rId25"/>
    <p:sldId id="352" r:id="rId26"/>
    <p:sldId id="347" r:id="rId27"/>
    <p:sldId id="34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183"/>
    <a:srgbClr val="FFB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3F7A4B-574B-A341-AE7C-EC3024DE402B}" v="238" dt="2022-03-04T01:33:25.896"/>
    <p1510:client id="{A9098202-FFE6-1944-BE61-0C785C30A38E}" v="108" dt="2022-03-04T02:27:01.061"/>
    <p1510:client id="{B408756C-C405-E744-932A-76C8A44978E6}" v="8265" dt="2022-03-04T03:12:32.912"/>
  </p1510:revLst>
</p1510:revInfo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/>
    <p:restoredTop sz="84291"/>
  </p:normalViewPr>
  <p:slideViewPr>
    <p:cSldViewPr snapToGrid="0" snapToObjects="1">
      <p:cViewPr>
        <p:scale>
          <a:sx n="88" d="100"/>
          <a:sy n="88" d="100"/>
        </p:scale>
        <p:origin x="6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 Gao" userId="95879407-af2c-436c-8cc0-8e724aed772a" providerId="ADAL" clId="{B408756C-C405-E744-932A-76C8A44978E6}"/>
    <pc:docChg chg="undo redo custSel addSld delSld modSld sldOrd">
      <pc:chgData name="Jack Gao" userId="95879407-af2c-436c-8cc0-8e724aed772a" providerId="ADAL" clId="{B408756C-C405-E744-932A-76C8A44978E6}" dt="2022-03-04T03:35:27.038" v="16052" actId="20577"/>
      <pc:docMkLst>
        <pc:docMk/>
      </pc:docMkLst>
      <pc:sldChg chg="addSp delSp modSp del mod setBg">
        <pc:chgData name="Jack Gao" userId="95879407-af2c-436c-8cc0-8e724aed772a" providerId="ADAL" clId="{B408756C-C405-E744-932A-76C8A44978E6}" dt="2022-02-17T06:04:03.788" v="2602" actId="2696"/>
        <pc:sldMkLst>
          <pc:docMk/>
          <pc:sldMk cId="2354523660" sldId="257"/>
        </pc:sldMkLst>
        <pc:spChg chg="mod">
          <ac:chgData name="Jack Gao" userId="95879407-af2c-436c-8cc0-8e724aed772a" providerId="ADAL" clId="{B408756C-C405-E744-932A-76C8A44978E6}" dt="2022-02-17T06:03:32.264" v="2584" actId="26606"/>
          <ac:spMkLst>
            <pc:docMk/>
            <pc:sldMk cId="2354523660" sldId="257"/>
            <ac:spMk id="2" creationId="{4843EE0D-4489-AB49-B78E-91484C3CDDDE}"/>
          </ac:spMkLst>
        </pc:spChg>
        <pc:spChg chg="mod">
          <ac:chgData name="Jack Gao" userId="95879407-af2c-436c-8cc0-8e724aed772a" providerId="ADAL" clId="{B408756C-C405-E744-932A-76C8A44978E6}" dt="2022-02-17T06:03:32.264" v="2584" actId="26606"/>
          <ac:spMkLst>
            <pc:docMk/>
            <pc:sldMk cId="2354523660" sldId="257"/>
            <ac:spMk id="3" creationId="{BB29A859-47CE-5449-8927-4B3580DAFDCB}"/>
          </ac:spMkLst>
        </pc:spChg>
        <pc:spChg chg="add del">
          <ac:chgData name="Jack Gao" userId="95879407-af2c-436c-8cc0-8e724aed772a" providerId="ADAL" clId="{B408756C-C405-E744-932A-76C8A44978E6}" dt="2022-02-17T06:03:32.264" v="2584" actId="26606"/>
          <ac:spMkLst>
            <pc:docMk/>
            <pc:sldMk cId="2354523660" sldId="257"/>
            <ac:spMk id="71" creationId="{F13C74B1-5B17-4795-BED0-7140497B445A}"/>
          </ac:spMkLst>
        </pc:spChg>
        <pc:spChg chg="add del">
          <ac:chgData name="Jack Gao" userId="95879407-af2c-436c-8cc0-8e724aed772a" providerId="ADAL" clId="{B408756C-C405-E744-932A-76C8A44978E6}" dt="2022-02-17T06:03:32.264" v="2584" actId="26606"/>
          <ac:spMkLst>
            <pc:docMk/>
            <pc:sldMk cId="2354523660" sldId="257"/>
            <ac:spMk id="73" creationId="{D4974D33-8DC5-464E-8C6D-BE58F0669C17}"/>
          </ac:spMkLst>
        </pc:spChg>
        <pc:spChg chg="add del">
          <ac:chgData name="Jack Gao" userId="95879407-af2c-436c-8cc0-8e724aed772a" providerId="ADAL" clId="{B408756C-C405-E744-932A-76C8A44978E6}" dt="2022-02-17T06:03:32.264" v="2584" actId="26606"/>
          <ac:spMkLst>
            <pc:docMk/>
            <pc:sldMk cId="2354523660" sldId="257"/>
            <ac:spMk id="135" creationId="{5E39A796-BE83-48B1-B33F-35C4A32AAB57}"/>
          </ac:spMkLst>
        </pc:spChg>
        <pc:spChg chg="add del">
          <ac:chgData name="Jack Gao" userId="95879407-af2c-436c-8cc0-8e724aed772a" providerId="ADAL" clId="{B408756C-C405-E744-932A-76C8A44978E6}" dt="2022-02-17T06:03:32.264" v="2584" actId="26606"/>
          <ac:spMkLst>
            <pc:docMk/>
            <pc:sldMk cId="2354523660" sldId="257"/>
            <ac:spMk id="137" creationId="{72F84B47-E267-4194-8194-831DB7B5547F}"/>
          </ac:spMkLst>
        </pc:spChg>
        <pc:picChg chg="add del mod">
          <ac:chgData name="Jack Gao" userId="95879407-af2c-436c-8cc0-8e724aed772a" providerId="ADAL" clId="{B408756C-C405-E744-932A-76C8A44978E6}" dt="2022-02-17T06:03:34.734" v="2587" actId="478"/>
          <ac:picMkLst>
            <pc:docMk/>
            <pc:sldMk cId="2354523660" sldId="257"/>
            <ac:picMk id="1026" creationId="{550CF3BA-D811-4E4C-B027-CE81626FF92F}"/>
          </ac:picMkLst>
        </pc:picChg>
        <pc:picChg chg="add del mod">
          <ac:chgData name="Jack Gao" userId="95879407-af2c-436c-8cc0-8e724aed772a" providerId="ADAL" clId="{B408756C-C405-E744-932A-76C8A44978E6}" dt="2022-02-17T04:36:21.398" v="1686" actId="478"/>
          <ac:picMkLst>
            <pc:docMk/>
            <pc:sldMk cId="2354523660" sldId="257"/>
            <ac:picMk id="2050" creationId="{636337CD-EE52-8C49-B518-837E3CD681A8}"/>
          </ac:picMkLst>
        </pc:picChg>
        <pc:picChg chg="add del mod">
          <ac:chgData name="Jack Gao" userId="95879407-af2c-436c-8cc0-8e724aed772a" providerId="ADAL" clId="{B408756C-C405-E744-932A-76C8A44978E6}" dt="2022-02-16T19:02:47.805" v="167" actId="478"/>
          <ac:picMkLst>
            <pc:docMk/>
            <pc:sldMk cId="2354523660" sldId="257"/>
            <ac:picMk id="2052" creationId="{CE022229-1242-A14F-8636-96292277EC12}"/>
          </ac:picMkLst>
        </pc:picChg>
      </pc:sldChg>
      <pc:sldChg chg="modAnim">
        <pc:chgData name="Jack Gao" userId="95879407-af2c-436c-8cc0-8e724aed772a" providerId="ADAL" clId="{B408756C-C405-E744-932A-76C8A44978E6}" dt="2022-02-28T19:02:22.579" v="15147"/>
        <pc:sldMkLst>
          <pc:docMk/>
          <pc:sldMk cId="2169199292" sldId="258"/>
        </pc:sldMkLst>
      </pc:sldChg>
      <pc:sldChg chg="delSp modSp mod">
        <pc:chgData name="Jack Gao" userId="95879407-af2c-436c-8cc0-8e724aed772a" providerId="ADAL" clId="{B408756C-C405-E744-932A-76C8A44978E6}" dt="2022-02-21T23:31:45.489" v="10143" actId="404"/>
        <pc:sldMkLst>
          <pc:docMk/>
          <pc:sldMk cId="0" sldId="271"/>
        </pc:sldMkLst>
        <pc:spChg chg="mod">
          <ac:chgData name="Jack Gao" userId="95879407-af2c-436c-8cc0-8e724aed772a" providerId="ADAL" clId="{B408756C-C405-E744-932A-76C8A44978E6}" dt="2022-02-17T05:57:29.216" v="2498" actId="2711"/>
          <ac:spMkLst>
            <pc:docMk/>
            <pc:sldMk cId="0" sldId="271"/>
            <ac:spMk id="11" creationId="{C66D8429-F70B-6946-A108-A26FEA16B941}"/>
          </ac:spMkLst>
        </pc:spChg>
        <pc:spChg chg="mod">
          <ac:chgData name="Jack Gao" userId="95879407-af2c-436c-8cc0-8e724aed772a" providerId="ADAL" clId="{B408756C-C405-E744-932A-76C8A44978E6}" dt="2022-02-17T05:57:23.173" v="2497" actId="113"/>
          <ac:spMkLst>
            <pc:docMk/>
            <pc:sldMk cId="0" sldId="271"/>
            <ac:spMk id="127" creationId="{037A05B0-529B-0940-8A2E-C5F0F7190720}"/>
          </ac:spMkLst>
        </pc:spChg>
        <pc:spChg chg="del">
          <ac:chgData name="Jack Gao" userId="95879407-af2c-436c-8cc0-8e724aed772a" providerId="ADAL" clId="{B408756C-C405-E744-932A-76C8A44978E6}" dt="2022-02-17T04:37:51.468" v="1693" actId="478"/>
          <ac:spMkLst>
            <pc:docMk/>
            <pc:sldMk cId="0" sldId="271"/>
            <ac:spMk id="566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8:00:57.734" v="4896" actId="1582"/>
          <ac:spMkLst>
            <pc:docMk/>
            <pc:sldMk cId="0" sldId="271"/>
            <ac:spMk id="567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8:01:12.485" v="4899" actId="1582"/>
          <ac:spMkLst>
            <pc:docMk/>
            <pc:sldMk cId="0" sldId="271"/>
            <ac:spMk id="568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8:01:02.364" v="4897" actId="1582"/>
          <ac:spMkLst>
            <pc:docMk/>
            <pc:sldMk cId="0" sldId="271"/>
            <ac:spMk id="569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00:16:34.908" v="2663" actId="20577"/>
          <ac:spMkLst>
            <pc:docMk/>
            <pc:sldMk cId="0" sldId="271"/>
            <ac:spMk id="570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7T05:57:09.946" v="2495" actId="20577"/>
          <ac:spMkLst>
            <pc:docMk/>
            <pc:sldMk cId="0" sldId="271"/>
            <ac:spMk id="572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21T23:31:45.489" v="10143" actId="404"/>
          <ac:spMkLst>
            <pc:docMk/>
            <pc:sldMk cId="0" sldId="271"/>
            <ac:spMk id="575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8:00:46.705" v="4895" actId="1582"/>
          <ac:spMkLst>
            <pc:docMk/>
            <pc:sldMk cId="0" sldId="271"/>
            <ac:spMk id="576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8:01:07.879" v="4898" actId="1582"/>
          <ac:spMkLst>
            <pc:docMk/>
            <pc:sldMk cId="0" sldId="271"/>
            <ac:spMk id="577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7T05:56:42.733" v="2491" actId="1076"/>
          <ac:spMkLst>
            <pc:docMk/>
            <pc:sldMk cId="0" sldId="271"/>
            <ac:spMk id="579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00:16:50.650" v="2665" actId="113"/>
          <ac:spMkLst>
            <pc:docMk/>
            <pc:sldMk cId="0" sldId="271"/>
            <ac:spMk id="581" creationId="{00000000-0000-0000-0000-000000000000}"/>
          </ac:spMkLst>
        </pc:spChg>
        <pc:graphicFrameChg chg="mod">
          <ac:chgData name="Jack Gao" userId="95879407-af2c-436c-8cc0-8e724aed772a" providerId="ADAL" clId="{B408756C-C405-E744-932A-76C8A44978E6}" dt="2022-02-18T21:22:37.160" v="7135" actId="20577"/>
          <ac:graphicFrameMkLst>
            <pc:docMk/>
            <pc:sldMk cId="0" sldId="271"/>
            <ac:graphicFrameMk id="141" creationId="{D66CE17D-89B1-0D4D-A14C-6A8011758C29}"/>
          </ac:graphicFrameMkLst>
        </pc:graphicFrameChg>
      </pc:sldChg>
      <pc:sldChg chg="addSp delSp modSp add mod">
        <pc:chgData name="Jack Gao" userId="95879407-af2c-436c-8cc0-8e724aed772a" providerId="ADAL" clId="{B408756C-C405-E744-932A-76C8A44978E6}" dt="2022-02-18T19:19:31.328" v="4926" actId="1036"/>
        <pc:sldMkLst>
          <pc:docMk/>
          <pc:sldMk cId="0" sldId="290"/>
        </pc:sldMkLst>
        <pc:spChg chg="mod">
          <ac:chgData name="Jack Gao" userId="95879407-af2c-436c-8cc0-8e724aed772a" providerId="ADAL" clId="{B408756C-C405-E744-932A-76C8A44978E6}" dt="2022-02-18T17:13:42.494" v="3175" actId="2711"/>
          <ac:spMkLst>
            <pc:docMk/>
            <pc:sldMk cId="0" sldId="290"/>
            <ac:spMk id="6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7:13:58.259" v="3205" actId="2711"/>
          <ac:spMkLst>
            <pc:docMk/>
            <pc:sldMk cId="0" sldId="290"/>
            <ac:spMk id="7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7:14:20.550" v="3251" actId="2711"/>
          <ac:spMkLst>
            <pc:docMk/>
            <pc:sldMk cId="0" sldId="290"/>
            <ac:spMk id="8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7:39:23.070" v="4059" actId="113"/>
          <ac:spMkLst>
            <pc:docMk/>
            <pc:sldMk cId="0" sldId="290"/>
            <ac:spMk id="11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7:39:29.140" v="4061" actId="113"/>
          <ac:spMkLst>
            <pc:docMk/>
            <pc:sldMk cId="0" sldId="290"/>
            <ac:spMk id="14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7:39:37.287" v="4063" actId="2711"/>
          <ac:spMkLst>
            <pc:docMk/>
            <pc:sldMk cId="0" sldId="290"/>
            <ac:spMk id="17" creationId="{00000000-0000-0000-0000-000000000000}"/>
          </ac:spMkLst>
        </pc:spChg>
        <pc:spChg chg="mod">
          <ac:chgData name="Jack Gao" userId="95879407-af2c-436c-8cc0-8e724aed772a" providerId="ADAL" clId="{B408756C-C405-E744-932A-76C8A44978E6}" dt="2022-02-18T17:40:19.324" v="4069" actId="113"/>
          <ac:spMkLst>
            <pc:docMk/>
            <pc:sldMk cId="0" sldId="290"/>
            <ac:spMk id="20" creationId="{2BFBA607-39A2-2546-B7E5-7ABCBDB31B44}"/>
          </ac:spMkLst>
        </pc:spChg>
        <pc:spChg chg="mod">
          <ac:chgData name="Jack Gao" userId="95879407-af2c-436c-8cc0-8e724aed772a" providerId="ADAL" clId="{B408756C-C405-E744-932A-76C8A44978E6}" dt="2022-02-18T17:14:46.669" v="3271" actId="2711"/>
          <ac:spMkLst>
            <pc:docMk/>
            <pc:sldMk cId="0" sldId="290"/>
            <ac:spMk id="24" creationId="{69FA14E0-3F75-6047-9A33-AC52F73E12B0}"/>
          </ac:spMkLst>
        </pc:spChg>
        <pc:spChg chg="add mod">
          <ac:chgData name="Jack Gao" userId="95879407-af2c-436c-8cc0-8e724aed772a" providerId="ADAL" clId="{B408756C-C405-E744-932A-76C8A44978E6}" dt="2022-02-18T17:13:22.861" v="3147" actId="313"/>
          <ac:spMkLst>
            <pc:docMk/>
            <pc:sldMk cId="0" sldId="290"/>
            <ac:spMk id="32" creationId="{C6EEB77F-EC03-C449-9A20-31B37D0CC790}"/>
          </ac:spMkLst>
        </pc:spChg>
        <pc:spChg chg="del mod">
          <ac:chgData name="Jack Gao" userId="95879407-af2c-436c-8cc0-8e724aed772a" providerId="ADAL" clId="{B408756C-C405-E744-932A-76C8A44978E6}" dt="2022-02-18T17:13:10.157" v="3128" actId="478"/>
          <ac:spMkLst>
            <pc:docMk/>
            <pc:sldMk cId="0" sldId="290"/>
            <ac:spMk id="33" creationId="{A7E08EC3-65C0-E442-BAAC-B322BF3AB49E}"/>
          </ac:spMkLst>
        </pc:spChg>
        <pc:grpChg chg="del">
          <ac:chgData name="Jack Gao" userId="95879407-af2c-436c-8cc0-8e724aed772a" providerId="ADAL" clId="{B408756C-C405-E744-932A-76C8A44978E6}" dt="2022-02-18T17:14:24.236" v="3252" actId="478"/>
          <ac:grpSpMkLst>
            <pc:docMk/>
            <pc:sldMk cId="0" sldId="290"/>
            <ac:grpSpMk id="5" creationId="{B8EE906A-E48E-344D-A7BB-B1F73D11BA00}"/>
          </ac:grpSpMkLst>
        </pc:grpChg>
        <pc:grpChg chg="mod">
          <ac:chgData name="Jack Gao" userId="95879407-af2c-436c-8cc0-8e724aed772a" providerId="ADAL" clId="{B408756C-C405-E744-932A-76C8A44978E6}" dt="2022-02-18T19:19:31.328" v="4926" actId="1036"/>
          <ac:grpSpMkLst>
            <pc:docMk/>
            <pc:sldMk cId="0" sldId="290"/>
            <ac:grpSpMk id="28" creationId="{F525C8CB-20E2-C34E-B417-D540005FA7C1}"/>
          </ac:grpSpMkLst>
        </pc:grpChg>
        <pc:grpChg chg="mod">
          <ac:chgData name="Jack Gao" userId="95879407-af2c-436c-8cc0-8e724aed772a" providerId="ADAL" clId="{B408756C-C405-E744-932A-76C8A44978E6}" dt="2022-02-18T19:19:31.328" v="4926" actId="1036"/>
          <ac:grpSpMkLst>
            <pc:docMk/>
            <pc:sldMk cId="0" sldId="290"/>
            <ac:grpSpMk id="29" creationId="{5BEF90A5-AFC8-4A46-81C7-61267BF2C9D3}"/>
          </ac:grpSpMkLst>
        </pc:grpChg>
        <pc:grpChg chg="mod">
          <ac:chgData name="Jack Gao" userId="95879407-af2c-436c-8cc0-8e724aed772a" providerId="ADAL" clId="{B408756C-C405-E744-932A-76C8A44978E6}" dt="2022-02-18T19:19:31.328" v="4926" actId="1036"/>
          <ac:grpSpMkLst>
            <pc:docMk/>
            <pc:sldMk cId="0" sldId="290"/>
            <ac:grpSpMk id="30" creationId="{92A76AC7-2393-764C-8D21-EBF1A64D9BFD}"/>
          </ac:grpSpMkLst>
        </pc:grpChg>
        <pc:grpChg chg="mod">
          <ac:chgData name="Jack Gao" userId="95879407-af2c-436c-8cc0-8e724aed772a" providerId="ADAL" clId="{B408756C-C405-E744-932A-76C8A44978E6}" dt="2022-02-18T19:19:31.328" v="4926" actId="1036"/>
          <ac:grpSpMkLst>
            <pc:docMk/>
            <pc:sldMk cId="0" sldId="290"/>
            <ac:grpSpMk id="31" creationId="{9E7AF701-2F79-FC45-BA12-5415BB4CF895}"/>
          </ac:grpSpMkLst>
        </pc:grpChg>
      </pc:sldChg>
      <pc:sldChg chg="modSp mod">
        <pc:chgData name="Jack Gao" userId="95879407-af2c-436c-8cc0-8e724aed772a" providerId="ADAL" clId="{B408756C-C405-E744-932A-76C8A44978E6}" dt="2022-02-21T22:44:26.697" v="8869" actId="3064"/>
        <pc:sldMkLst>
          <pc:docMk/>
          <pc:sldMk cId="1087562215" sldId="325"/>
        </pc:sldMkLst>
        <pc:spChg chg="mod">
          <ac:chgData name="Jack Gao" userId="95879407-af2c-436c-8cc0-8e724aed772a" providerId="ADAL" clId="{B408756C-C405-E744-932A-76C8A44978E6}" dt="2022-02-21T22:44:26.697" v="8869" actId="3064"/>
          <ac:spMkLst>
            <pc:docMk/>
            <pc:sldMk cId="1087562215" sldId="325"/>
            <ac:spMk id="3" creationId="{788F3DB3-C991-414D-8181-E13A7F145BDA}"/>
          </ac:spMkLst>
        </pc:spChg>
      </pc:sldChg>
      <pc:sldChg chg="addSp delSp modSp mod modNotesTx">
        <pc:chgData name="Jack Gao" userId="95879407-af2c-436c-8cc0-8e724aed772a" providerId="ADAL" clId="{B408756C-C405-E744-932A-76C8A44978E6}" dt="2022-02-21T22:58:59.805" v="9022" actId="1076"/>
        <pc:sldMkLst>
          <pc:docMk/>
          <pc:sldMk cId="2893352451" sldId="327"/>
        </pc:sldMkLst>
        <pc:spChg chg="add mod">
          <ac:chgData name="Jack Gao" userId="95879407-af2c-436c-8cc0-8e724aed772a" providerId="ADAL" clId="{B408756C-C405-E744-932A-76C8A44978E6}" dt="2022-02-21T22:58:59.805" v="9022" actId="1076"/>
          <ac:spMkLst>
            <pc:docMk/>
            <pc:sldMk cId="2893352451" sldId="327"/>
            <ac:spMk id="3" creationId="{AF2C4861-C6D2-1F4A-A6B2-D7612CBD9593}"/>
          </ac:spMkLst>
        </pc:spChg>
        <pc:spChg chg="mod">
          <ac:chgData name="Jack Gao" userId="95879407-af2c-436c-8cc0-8e724aed772a" providerId="ADAL" clId="{B408756C-C405-E744-932A-76C8A44978E6}" dt="2022-02-21T22:44:41.171" v="8871" actId="1076"/>
          <ac:spMkLst>
            <pc:docMk/>
            <pc:sldMk cId="2893352451" sldId="327"/>
            <ac:spMk id="10" creationId="{380C0117-13F8-064F-A70B-B7618235A1EF}"/>
          </ac:spMkLst>
        </pc:spChg>
        <pc:spChg chg="mod">
          <ac:chgData name="Jack Gao" userId="95879407-af2c-436c-8cc0-8e724aed772a" providerId="ADAL" clId="{B408756C-C405-E744-932A-76C8A44978E6}" dt="2022-02-21T22:26:33.691" v="8258" actId="1076"/>
          <ac:spMkLst>
            <pc:docMk/>
            <pc:sldMk cId="2893352451" sldId="327"/>
            <ac:spMk id="12" creationId="{24324252-D068-3A46-8A95-A8EC7EB2083E}"/>
          </ac:spMkLst>
        </pc:spChg>
        <pc:spChg chg="mod">
          <ac:chgData name="Jack Gao" userId="95879407-af2c-436c-8cc0-8e724aed772a" providerId="ADAL" clId="{B408756C-C405-E744-932A-76C8A44978E6}" dt="2022-02-21T22:26:33.691" v="8258" actId="1076"/>
          <ac:spMkLst>
            <pc:docMk/>
            <pc:sldMk cId="2893352451" sldId="327"/>
            <ac:spMk id="13" creationId="{3728B2A6-8C96-F348-B796-908F2C7E5C18}"/>
          </ac:spMkLst>
        </pc:spChg>
        <pc:spChg chg="mod">
          <ac:chgData name="Jack Gao" userId="95879407-af2c-436c-8cc0-8e724aed772a" providerId="ADAL" clId="{B408756C-C405-E744-932A-76C8A44978E6}" dt="2022-02-21T22:26:33.691" v="8258" actId="1076"/>
          <ac:spMkLst>
            <pc:docMk/>
            <pc:sldMk cId="2893352451" sldId="327"/>
            <ac:spMk id="14" creationId="{205AFB19-0CCD-BA47-A597-A66556FBCCD6}"/>
          </ac:spMkLst>
        </pc:spChg>
        <pc:spChg chg="mod">
          <ac:chgData name="Jack Gao" userId="95879407-af2c-436c-8cc0-8e724aed772a" providerId="ADAL" clId="{B408756C-C405-E744-932A-76C8A44978E6}" dt="2022-02-21T22:26:33.691" v="8258" actId="1076"/>
          <ac:spMkLst>
            <pc:docMk/>
            <pc:sldMk cId="2893352451" sldId="327"/>
            <ac:spMk id="15" creationId="{056AD928-F6BD-FA49-B333-B13B2D37B372}"/>
          </ac:spMkLst>
        </pc:spChg>
        <pc:spChg chg="mod">
          <ac:chgData name="Jack Gao" userId="95879407-af2c-436c-8cc0-8e724aed772a" providerId="ADAL" clId="{B408756C-C405-E744-932A-76C8A44978E6}" dt="2022-02-21T22:26:33.691" v="8258" actId="1076"/>
          <ac:spMkLst>
            <pc:docMk/>
            <pc:sldMk cId="2893352451" sldId="327"/>
            <ac:spMk id="16" creationId="{CA651B0E-9D0A-2949-9ED0-EA02F0BDA805}"/>
          </ac:spMkLst>
        </pc:spChg>
        <pc:spChg chg="mod">
          <ac:chgData name="Jack Gao" userId="95879407-af2c-436c-8cc0-8e724aed772a" providerId="ADAL" clId="{B408756C-C405-E744-932A-76C8A44978E6}" dt="2022-02-21T22:26:33.691" v="8258" actId="1076"/>
          <ac:spMkLst>
            <pc:docMk/>
            <pc:sldMk cId="2893352451" sldId="327"/>
            <ac:spMk id="17" creationId="{1395A858-4808-D541-A88F-01C21906BC59}"/>
          </ac:spMkLst>
        </pc:spChg>
        <pc:spChg chg="del">
          <ac:chgData name="Jack Gao" userId="95879407-af2c-436c-8cc0-8e724aed772a" providerId="ADAL" clId="{B408756C-C405-E744-932A-76C8A44978E6}" dt="2022-02-18T00:18:14.663" v="2673" actId="478"/>
          <ac:spMkLst>
            <pc:docMk/>
            <pc:sldMk cId="2893352451" sldId="327"/>
            <ac:spMk id="19" creationId="{7E7E30B3-7F30-E34F-9E5F-AE1E2E3FB296}"/>
          </ac:spMkLst>
        </pc:spChg>
        <pc:spChg chg="mod">
          <ac:chgData name="Jack Gao" userId="95879407-af2c-436c-8cc0-8e724aed772a" providerId="ADAL" clId="{B408756C-C405-E744-932A-76C8A44978E6}" dt="2022-02-18T00:18:03.504" v="2672" actId="2711"/>
          <ac:spMkLst>
            <pc:docMk/>
            <pc:sldMk cId="2893352451" sldId="327"/>
            <ac:spMk id="32" creationId="{0878245C-6D6B-0C4C-A02A-F7DF47EAFFBC}"/>
          </ac:spMkLst>
        </pc:spChg>
        <pc:spChg chg="mod">
          <ac:chgData name="Jack Gao" userId="95879407-af2c-436c-8cc0-8e724aed772a" providerId="ADAL" clId="{B408756C-C405-E744-932A-76C8A44978E6}" dt="2022-02-18T00:17:58.783" v="2671" actId="2711"/>
          <ac:spMkLst>
            <pc:docMk/>
            <pc:sldMk cId="2893352451" sldId="327"/>
            <ac:spMk id="36" creationId="{FA9AF50A-56C4-BB4D-A49B-53CCB2CDC794}"/>
          </ac:spMkLst>
        </pc:spChg>
        <pc:spChg chg="add mod">
          <ac:chgData name="Jack Gao" userId="95879407-af2c-436c-8cc0-8e724aed772a" providerId="ADAL" clId="{B408756C-C405-E744-932A-76C8A44978E6}" dt="2022-02-21T22:43:23.267" v="8796" actId="688"/>
          <ac:spMkLst>
            <pc:docMk/>
            <pc:sldMk cId="2893352451" sldId="327"/>
            <ac:spMk id="38" creationId="{044D4F5F-FD71-ED40-9F61-001E9EA695EC}"/>
          </ac:spMkLst>
        </pc:spChg>
        <pc:grpChg chg="mod">
          <ac:chgData name="Jack Gao" userId="95879407-af2c-436c-8cc0-8e724aed772a" providerId="ADAL" clId="{B408756C-C405-E744-932A-76C8A44978E6}" dt="2022-02-21T22:26:33.691" v="8258" actId="1076"/>
          <ac:grpSpMkLst>
            <pc:docMk/>
            <pc:sldMk cId="2893352451" sldId="327"/>
            <ac:grpSpMk id="11" creationId="{9D86F527-5E9C-844A-B0A0-2E76F538BE2E}"/>
          </ac:grpSpMkLst>
        </pc:grpChg>
        <pc:grpChg chg="mod">
          <ac:chgData name="Jack Gao" userId="95879407-af2c-436c-8cc0-8e724aed772a" providerId="ADAL" clId="{B408756C-C405-E744-932A-76C8A44978E6}" dt="2022-02-21T22:40:50.673" v="8732" actId="14100"/>
          <ac:grpSpMkLst>
            <pc:docMk/>
            <pc:sldMk cId="2893352451" sldId="327"/>
            <ac:grpSpMk id="20" creationId="{011C4750-2766-F947-838B-E953EBA87C7C}"/>
          </ac:grpSpMkLst>
        </pc:grpChg>
        <pc:graphicFrameChg chg="mod">
          <ac:chgData name="Jack Gao" userId="95879407-af2c-436c-8cc0-8e724aed772a" providerId="ADAL" clId="{B408756C-C405-E744-932A-76C8A44978E6}" dt="2022-02-18T21:21:52.014" v="7047" actId="20577"/>
          <ac:graphicFrameMkLst>
            <pc:docMk/>
            <pc:sldMk cId="2893352451" sldId="327"/>
            <ac:graphicFrameMk id="4" creationId="{B5EB010E-2D59-A04A-A6C3-3BDCC44F4589}"/>
          </ac:graphicFrameMkLst>
        </pc:graphicFrameChg>
        <pc:graphicFrameChg chg="mod">
          <ac:chgData name="Jack Gao" userId="95879407-af2c-436c-8cc0-8e724aed772a" providerId="ADAL" clId="{B408756C-C405-E744-932A-76C8A44978E6}" dt="2022-02-21T22:42:03.829" v="8754"/>
          <ac:graphicFrameMkLst>
            <pc:docMk/>
            <pc:sldMk cId="2893352451" sldId="327"/>
            <ac:graphicFrameMk id="21" creationId="{66C4B709-C560-0544-9724-63D432F48BFA}"/>
          </ac:graphicFrameMkLst>
        </pc:graphicFrameChg>
        <pc:picChg chg="mod">
          <ac:chgData name="Jack Gao" userId="95879407-af2c-436c-8cc0-8e724aed772a" providerId="ADAL" clId="{B408756C-C405-E744-932A-76C8A44978E6}" dt="2022-02-21T22:26:33.691" v="8258" actId="1076"/>
          <ac:picMkLst>
            <pc:docMk/>
            <pc:sldMk cId="2893352451" sldId="327"/>
            <ac:picMk id="18" creationId="{9A6DA9C7-F945-7F4B-8382-5579757EAD4C}"/>
          </ac:picMkLst>
        </pc:picChg>
        <pc:picChg chg="mod">
          <ac:chgData name="Jack Gao" userId="95879407-af2c-436c-8cc0-8e724aed772a" providerId="ADAL" clId="{B408756C-C405-E744-932A-76C8A44978E6}" dt="2022-02-21T22:44:47.409" v="8872" actId="14100"/>
          <ac:picMkLst>
            <pc:docMk/>
            <pc:sldMk cId="2893352451" sldId="327"/>
            <ac:picMk id="23" creationId="{C1341DD7-5CD3-FE44-A056-C735131D5CF6}"/>
          </ac:picMkLst>
        </pc:picChg>
        <pc:picChg chg="mod">
          <ac:chgData name="Jack Gao" userId="95879407-af2c-436c-8cc0-8e724aed772a" providerId="ADAL" clId="{B408756C-C405-E744-932A-76C8A44978E6}" dt="2022-02-21T22:41:25.516" v="8737" actId="1076"/>
          <ac:picMkLst>
            <pc:docMk/>
            <pc:sldMk cId="2893352451" sldId="327"/>
            <ac:picMk id="29" creationId="{D5483482-8381-7843-B556-79B55C045022}"/>
          </ac:picMkLst>
        </pc:picChg>
        <pc:picChg chg="mod">
          <ac:chgData name="Jack Gao" userId="95879407-af2c-436c-8cc0-8e724aed772a" providerId="ADAL" clId="{B408756C-C405-E744-932A-76C8A44978E6}" dt="2022-02-21T22:41:02.526" v="8734" actId="14100"/>
          <ac:picMkLst>
            <pc:docMk/>
            <pc:sldMk cId="2893352451" sldId="327"/>
            <ac:picMk id="30" creationId="{3A592907-67B9-E247-A517-C3D1E2E60A5B}"/>
          </ac:picMkLst>
        </pc:picChg>
      </pc:sldChg>
      <pc:sldChg chg="modSp mod">
        <pc:chgData name="Jack Gao" userId="95879407-af2c-436c-8cc0-8e724aed772a" providerId="ADAL" clId="{B408756C-C405-E744-932A-76C8A44978E6}" dt="2022-02-18T21:22:12.936" v="7084" actId="20577"/>
        <pc:sldMkLst>
          <pc:docMk/>
          <pc:sldMk cId="1643082471" sldId="328"/>
        </pc:sldMkLst>
        <pc:spChg chg="mod">
          <ac:chgData name="Jack Gao" userId="95879407-af2c-436c-8cc0-8e724aed772a" providerId="ADAL" clId="{B408756C-C405-E744-932A-76C8A44978E6}" dt="2022-02-18T00:19:06.074" v="2676" actId="2711"/>
          <ac:spMkLst>
            <pc:docMk/>
            <pc:sldMk cId="1643082471" sldId="328"/>
            <ac:spMk id="8" creationId="{54A8D2D2-3BA8-7D43-BB4A-0162411D58B5}"/>
          </ac:spMkLst>
        </pc:spChg>
        <pc:spChg chg="mod">
          <ac:chgData name="Jack Gao" userId="95879407-af2c-436c-8cc0-8e724aed772a" providerId="ADAL" clId="{B408756C-C405-E744-932A-76C8A44978E6}" dt="2022-02-18T00:18:59.455" v="2675" actId="2711"/>
          <ac:spMkLst>
            <pc:docMk/>
            <pc:sldMk cId="1643082471" sldId="328"/>
            <ac:spMk id="9" creationId="{120478CA-43E1-FF48-A395-0EF533E35B66}"/>
          </ac:spMkLst>
        </pc:spChg>
        <pc:spChg chg="mod">
          <ac:chgData name="Jack Gao" userId="95879407-af2c-436c-8cc0-8e724aed772a" providerId="ADAL" clId="{B408756C-C405-E744-932A-76C8A44978E6}" dt="2022-02-18T00:19:33.615" v="2684" actId="403"/>
          <ac:spMkLst>
            <pc:docMk/>
            <pc:sldMk cId="1643082471" sldId="328"/>
            <ac:spMk id="10" creationId="{F6A9F935-10D8-184F-8AE3-429B6CAB3B38}"/>
          </ac:spMkLst>
        </pc:spChg>
        <pc:spChg chg="mod">
          <ac:chgData name="Jack Gao" userId="95879407-af2c-436c-8cc0-8e724aed772a" providerId="ADAL" clId="{B408756C-C405-E744-932A-76C8A44978E6}" dt="2022-02-18T00:19:26.313" v="2682" actId="404"/>
          <ac:spMkLst>
            <pc:docMk/>
            <pc:sldMk cId="1643082471" sldId="328"/>
            <ac:spMk id="11" creationId="{61131636-53EA-F14D-9103-C64C265949A9}"/>
          </ac:spMkLst>
        </pc:spChg>
        <pc:spChg chg="mod">
          <ac:chgData name="Jack Gao" userId="95879407-af2c-436c-8cc0-8e724aed772a" providerId="ADAL" clId="{B408756C-C405-E744-932A-76C8A44978E6}" dt="2022-02-18T00:19:55.247" v="2691" actId="404"/>
          <ac:spMkLst>
            <pc:docMk/>
            <pc:sldMk cId="1643082471" sldId="328"/>
            <ac:spMk id="18" creationId="{5AD86136-7CB0-DA4D-B6CB-BA32BC767155}"/>
          </ac:spMkLst>
        </pc:spChg>
        <pc:spChg chg="mod">
          <ac:chgData name="Jack Gao" userId="95879407-af2c-436c-8cc0-8e724aed772a" providerId="ADAL" clId="{B408756C-C405-E744-932A-76C8A44978E6}" dt="2022-02-18T00:20:06.583" v="2693" actId="1076"/>
          <ac:spMkLst>
            <pc:docMk/>
            <pc:sldMk cId="1643082471" sldId="328"/>
            <ac:spMk id="19" creationId="{D91CF4FA-5EC1-7D40-BFD7-3E3A12715343}"/>
          </ac:spMkLst>
        </pc:spChg>
        <pc:graphicFrameChg chg="mod">
          <ac:chgData name="Jack Gao" userId="95879407-af2c-436c-8cc0-8e724aed772a" providerId="ADAL" clId="{B408756C-C405-E744-932A-76C8A44978E6}" dt="2022-02-18T21:22:12.936" v="7084" actId="20577"/>
          <ac:graphicFrameMkLst>
            <pc:docMk/>
            <pc:sldMk cId="1643082471" sldId="328"/>
            <ac:graphicFrameMk id="7" creationId="{4A7BFE1B-9E10-C344-950F-9CE7CA643E9F}"/>
          </ac:graphicFrameMkLst>
        </pc:graphicFrameChg>
      </pc:sldChg>
      <pc:sldChg chg="addSp delSp modSp mod modNotesTx">
        <pc:chgData name="Jack Gao" userId="95879407-af2c-436c-8cc0-8e724aed772a" providerId="ADAL" clId="{B408756C-C405-E744-932A-76C8A44978E6}" dt="2022-02-24T01:25:16.288" v="11722" actId="404"/>
        <pc:sldMkLst>
          <pc:docMk/>
          <pc:sldMk cId="1380913018" sldId="329"/>
        </pc:sldMkLst>
        <pc:spChg chg="mod">
          <ac:chgData name="Jack Gao" userId="95879407-af2c-436c-8cc0-8e724aed772a" providerId="ADAL" clId="{B408756C-C405-E744-932A-76C8A44978E6}" dt="2022-02-21T20:02:00.996" v="8157" actId="1076"/>
          <ac:spMkLst>
            <pc:docMk/>
            <pc:sldMk cId="1380913018" sldId="329"/>
            <ac:spMk id="2" creationId="{63EA845E-EDF2-9F4E-858B-EE6B3D730C28}"/>
          </ac:spMkLst>
        </pc:spChg>
        <pc:spChg chg="add del mod">
          <ac:chgData name="Jack Gao" userId="95879407-af2c-436c-8cc0-8e724aed772a" providerId="ADAL" clId="{B408756C-C405-E744-932A-76C8A44978E6}" dt="2022-02-21T23:31:58.864" v="10145" actId="478"/>
          <ac:spMkLst>
            <pc:docMk/>
            <pc:sldMk cId="1380913018" sldId="329"/>
            <ac:spMk id="3" creationId="{CC4E6C26-525E-1244-9DC7-D0250C29002A}"/>
          </ac:spMkLst>
        </pc:spChg>
        <pc:spChg chg="add del mod">
          <ac:chgData name="Jack Gao" userId="95879407-af2c-436c-8cc0-8e724aed772a" providerId="ADAL" clId="{B408756C-C405-E744-932A-76C8A44978E6}" dt="2022-02-21T23:04:05.443" v="9356" actId="478"/>
          <ac:spMkLst>
            <pc:docMk/>
            <pc:sldMk cId="1380913018" sldId="329"/>
            <ac:spMk id="8" creationId="{146F54ED-266D-DF4D-B4EB-AF31082B19F2}"/>
          </ac:spMkLst>
        </pc:spChg>
        <pc:spChg chg="add del mod">
          <ac:chgData name="Jack Gao" userId="95879407-af2c-436c-8cc0-8e724aed772a" providerId="ADAL" clId="{B408756C-C405-E744-932A-76C8A44978E6}" dt="2022-02-21T23:31:54.731" v="10144" actId="478"/>
          <ac:spMkLst>
            <pc:docMk/>
            <pc:sldMk cId="1380913018" sldId="329"/>
            <ac:spMk id="11" creationId="{DA6C35CA-368A-B040-A2B8-FED9C51B0573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15" creationId="{B5EBF1C9-6FB1-2E4D-ABA6-750FD1B8781F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17" creationId="{3311797C-25AA-F74A-94AE-1D99F471EFF6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18" creationId="{34755B07-30F8-844B-95A1-4B45BC76425F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19" creationId="{9A11715E-196C-0847-8812-FE1E1C388137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21" creationId="{4E8AB944-1BB4-6544-9CF3-0253D0CEFBD7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23" creationId="{404F57EB-F96A-184D-95F2-085E2CB27AF2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27" creationId="{8ABBE0E5-BCD8-0E44-AB3D-082A6562E0F3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29" creationId="{5A522972-3A04-EF44-9944-5429A33ED158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30" creationId="{6C6C1E06-68DF-654E-A0F6-F99BD94C72DE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31" creationId="{66A34087-7A02-8740-9F2C-1281B26E4C01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32" creationId="{1AFC6D78-DEE3-0145-A825-1306BA51290D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34" creationId="{4EAEF8C9-1A9F-DC47-90FA-9DF271B3C97F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35" creationId="{4812F69D-30FA-DD49-8688-A450274AE4FD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36" creationId="{1B0FF0FF-3C27-A74A-9915-C694F97ABEE5}"/>
          </ac:spMkLst>
        </pc:spChg>
        <pc:spChg chg="add mod">
          <ac:chgData name="Jack Gao" userId="95879407-af2c-436c-8cc0-8e724aed772a" providerId="ADAL" clId="{B408756C-C405-E744-932A-76C8A44978E6}" dt="2022-02-23T23:45:20.036" v="11636" actId="14100"/>
          <ac:spMkLst>
            <pc:docMk/>
            <pc:sldMk cId="1380913018" sldId="329"/>
            <ac:spMk id="39" creationId="{A0AA38AD-FAD8-4140-A286-266AE0830B41}"/>
          </ac:spMkLst>
        </pc:spChg>
        <pc:spChg chg="add del mod">
          <ac:chgData name="Jack Gao" userId="95879407-af2c-436c-8cc0-8e724aed772a" providerId="ADAL" clId="{B408756C-C405-E744-932A-76C8A44978E6}" dt="2022-02-21T23:02:44.619" v="9195"/>
          <ac:spMkLst>
            <pc:docMk/>
            <pc:sldMk cId="1380913018" sldId="329"/>
            <ac:spMk id="40" creationId="{0B8EA941-6069-934D-9924-00CCBBA7EF71}"/>
          </ac:spMkLst>
        </pc:spChg>
        <pc:spChg chg="mod">
          <ac:chgData name="Jack Gao" userId="95879407-af2c-436c-8cc0-8e724aed772a" providerId="ADAL" clId="{B408756C-C405-E744-932A-76C8A44978E6}" dt="2022-02-24T00:15:02.077" v="11718" actId="1076"/>
          <ac:spMkLst>
            <pc:docMk/>
            <pc:sldMk cId="1380913018" sldId="329"/>
            <ac:spMk id="43" creationId="{7E10CE49-C1AA-284D-9B18-DAB47A1F3F1A}"/>
          </ac:spMkLst>
        </pc:spChg>
        <pc:grpChg chg="mod">
          <ac:chgData name="Jack Gao" userId="95879407-af2c-436c-8cc0-8e724aed772a" providerId="ADAL" clId="{B408756C-C405-E744-932A-76C8A44978E6}" dt="2022-02-24T00:15:02.077" v="11718" actId="1076"/>
          <ac:grpSpMkLst>
            <pc:docMk/>
            <pc:sldMk cId="1380913018" sldId="329"/>
            <ac:grpSpMk id="6" creationId="{714C6962-6FB3-1D4A-A9B6-ED3FB217A743}"/>
          </ac:grpSpMkLst>
        </pc:grpChg>
        <pc:grpChg chg="mod">
          <ac:chgData name="Jack Gao" userId="95879407-af2c-436c-8cc0-8e724aed772a" providerId="ADAL" clId="{B408756C-C405-E744-932A-76C8A44978E6}" dt="2022-02-21T22:47:37.271" v="8877" actId="1076"/>
          <ac:grpSpMkLst>
            <pc:docMk/>
            <pc:sldMk cId="1380913018" sldId="329"/>
            <ac:grpSpMk id="10" creationId="{859328AC-B776-2845-BB27-1D86EA05DE5F}"/>
          </ac:grpSpMkLst>
        </pc:grpChg>
        <pc:grpChg chg="mod">
          <ac:chgData name="Jack Gao" userId="95879407-af2c-436c-8cc0-8e724aed772a" providerId="ADAL" clId="{B408756C-C405-E744-932A-76C8A44978E6}" dt="2022-02-24T00:15:02.077" v="11718" actId="1076"/>
          <ac:grpSpMkLst>
            <pc:docMk/>
            <pc:sldMk cId="1380913018" sldId="329"/>
            <ac:grpSpMk id="16" creationId="{5AEC593A-DE32-6D46-B529-AD38E093E9E8}"/>
          </ac:grpSpMkLst>
        </pc:grpChg>
        <pc:grpChg chg="mod">
          <ac:chgData name="Jack Gao" userId="95879407-af2c-436c-8cc0-8e724aed772a" providerId="ADAL" clId="{B408756C-C405-E744-932A-76C8A44978E6}" dt="2022-02-24T00:15:02.077" v="11718" actId="1076"/>
          <ac:grpSpMkLst>
            <pc:docMk/>
            <pc:sldMk cId="1380913018" sldId="329"/>
            <ac:grpSpMk id="37" creationId="{B3FEA2AB-0326-FA41-8D86-0CC629109A7E}"/>
          </ac:grpSpMkLst>
        </pc:grpChg>
        <pc:grpChg chg="mod">
          <ac:chgData name="Jack Gao" userId="95879407-af2c-436c-8cc0-8e724aed772a" providerId="ADAL" clId="{B408756C-C405-E744-932A-76C8A44978E6}" dt="2022-02-24T00:15:02.077" v="11718" actId="1076"/>
          <ac:grpSpMkLst>
            <pc:docMk/>
            <pc:sldMk cId="1380913018" sldId="329"/>
            <ac:grpSpMk id="38" creationId="{2DE0ED1E-7D5B-D44C-8ED9-A8A309589362}"/>
          </ac:grpSpMkLst>
        </pc:grpChg>
        <pc:grpChg chg="mod">
          <ac:chgData name="Jack Gao" userId="95879407-af2c-436c-8cc0-8e724aed772a" providerId="ADAL" clId="{B408756C-C405-E744-932A-76C8A44978E6}" dt="2022-02-24T00:15:02.077" v="11718" actId="1076"/>
          <ac:grpSpMkLst>
            <pc:docMk/>
            <pc:sldMk cId="1380913018" sldId="329"/>
            <ac:grpSpMk id="44" creationId="{D38C2DD7-5D71-144F-A179-DF9BEA956B00}"/>
          </ac:grpSpMkLst>
        </pc:grpChg>
        <pc:graphicFrameChg chg="mod">
          <ac:chgData name="Jack Gao" userId="95879407-af2c-436c-8cc0-8e724aed772a" providerId="ADAL" clId="{B408756C-C405-E744-932A-76C8A44978E6}" dt="2022-02-18T21:22:24.725" v="7108" actId="20577"/>
          <ac:graphicFrameMkLst>
            <pc:docMk/>
            <pc:sldMk cId="1380913018" sldId="329"/>
            <ac:graphicFrameMk id="7" creationId="{4A7BFE1B-9E10-C344-950F-9CE7CA643E9F}"/>
          </ac:graphicFrameMkLst>
        </pc:graphicFrameChg>
        <pc:graphicFrameChg chg="mod modGraphic">
          <ac:chgData name="Jack Gao" userId="95879407-af2c-436c-8cc0-8e724aed772a" providerId="ADAL" clId="{B408756C-C405-E744-932A-76C8A44978E6}" dt="2022-02-24T01:25:16.288" v="11722" actId="404"/>
          <ac:graphicFrameMkLst>
            <pc:docMk/>
            <pc:sldMk cId="1380913018" sldId="329"/>
            <ac:graphicFrameMk id="41" creationId="{38A93B81-E0C4-5540-9409-6C517308550D}"/>
          </ac:graphicFrameMkLst>
        </pc:graphicFrameChg>
        <pc:picChg chg="add del mod">
          <ac:chgData name="Jack Gao" userId="95879407-af2c-436c-8cc0-8e724aed772a" providerId="ADAL" clId="{B408756C-C405-E744-932A-76C8A44978E6}" dt="2022-02-21T22:45:40.765" v="8875" actId="478"/>
          <ac:picMkLst>
            <pc:docMk/>
            <pc:sldMk cId="1380913018" sldId="329"/>
            <ac:picMk id="39" creationId="{46606BE1-8939-7949-B818-C54F8FF619DE}"/>
          </ac:picMkLst>
        </pc:picChg>
      </pc:sldChg>
      <pc:sldChg chg="addSp delSp modSp mod modNotesTx">
        <pc:chgData name="Jack Gao" userId="95879407-af2c-436c-8cc0-8e724aed772a" providerId="ADAL" clId="{B408756C-C405-E744-932A-76C8A44978E6}" dt="2022-03-04T03:25:32.868" v="15946" actId="20577"/>
        <pc:sldMkLst>
          <pc:docMk/>
          <pc:sldMk cId="2978427058" sldId="332"/>
        </pc:sldMkLst>
        <pc:spChg chg="mod">
          <ac:chgData name="Jack Gao" userId="95879407-af2c-436c-8cc0-8e724aed772a" providerId="ADAL" clId="{B408756C-C405-E744-932A-76C8A44978E6}" dt="2022-03-04T03:25:32.868" v="15946" actId="20577"/>
          <ac:spMkLst>
            <pc:docMk/>
            <pc:sldMk cId="2978427058" sldId="332"/>
            <ac:spMk id="2" creationId="{63EA845E-EDF2-9F4E-858B-EE6B3D730C28}"/>
          </ac:spMkLst>
        </pc:spChg>
        <pc:spChg chg="add mod">
          <ac:chgData name="Jack Gao" userId="95879407-af2c-436c-8cc0-8e724aed772a" providerId="ADAL" clId="{B408756C-C405-E744-932A-76C8A44978E6}" dt="2022-03-04T03:09:35.392" v="15901" actId="164"/>
          <ac:spMkLst>
            <pc:docMk/>
            <pc:sldMk cId="2978427058" sldId="332"/>
            <ac:spMk id="3" creationId="{BDB2949B-6F18-224D-8CE0-5F2B8AAB5CF6}"/>
          </ac:spMkLst>
        </pc:spChg>
        <pc:spChg chg="add mod">
          <ac:chgData name="Jack Gao" userId="95879407-af2c-436c-8cc0-8e724aed772a" providerId="ADAL" clId="{B408756C-C405-E744-932A-76C8A44978E6}" dt="2022-03-04T03:09:35.392" v="15901" actId="164"/>
          <ac:spMkLst>
            <pc:docMk/>
            <pc:sldMk cId="2978427058" sldId="332"/>
            <ac:spMk id="5" creationId="{7E34EC81-869A-B041-9E67-E88CA5C5AAF9}"/>
          </ac:spMkLst>
        </pc:spChg>
        <pc:spChg chg="del mod">
          <ac:chgData name="Jack Gao" userId="95879407-af2c-436c-8cc0-8e724aed772a" providerId="ADAL" clId="{B408756C-C405-E744-932A-76C8A44978E6}" dt="2022-03-04T02:50:30.080" v="15688" actId="478"/>
          <ac:spMkLst>
            <pc:docMk/>
            <pc:sldMk cId="2978427058" sldId="332"/>
            <ac:spMk id="6" creationId="{4FA22DB0-AA3F-7F41-8DCD-F250570F8EE3}"/>
          </ac:spMkLst>
        </pc:spChg>
        <pc:spChg chg="del mod">
          <ac:chgData name="Jack Gao" userId="95879407-af2c-436c-8cc0-8e724aed772a" providerId="ADAL" clId="{B408756C-C405-E744-932A-76C8A44978E6}" dt="2022-03-04T00:40:41.154" v="15184" actId="478"/>
          <ac:spMkLst>
            <pc:docMk/>
            <pc:sldMk cId="2978427058" sldId="332"/>
            <ac:spMk id="8" creationId="{CE128A8C-FDA2-FF44-8127-9E193C27C571}"/>
          </ac:spMkLst>
        </pc:spChg>
        <pc:spChg chg="add mod">
          <ac:chgData name="Jack Gao" userId="95879407-af2c-436c-8cc0-8e724aed772a" providerId="ADAL" clId="{B408756C-C405-E744-932A-76C8A44978E6}" dt="2022-03-04T03:09:46.149" v="15902" actId="164"/>
          <ac:spMkLst>
            <pc:docMk/>
            <pc:sldMk cId="2978427058" sldId="332"/>
            <ac:spMk id="8" creationId="{DEB52F13-0CAA-3045-9EF3-C8B5A742705E}"/>
          </ac:spMkLst>
        </pc:spChg>
        <pc:spChg chg="add mod">
          <ac:chgData name="Jack Gao" userId="95879407-af2c-436c-8cc0-8e724aed772a" providerId="ADAL" clId="{B408756C-C405-E744-932A-76C8A44978E6}" dt="2022-03-04T00:40:46.810" v="15186" actId="1076"/>
          <ac:spMkLst>
            <pc:docMk/>
            <pc:sldMk cId="2978427058" sldId="332"/>
            <ac:spMk id="9" creationId="{8F19AA6A-775E-0740-B27D-F44A837363A8}"/>
          </ac:spMkLst>
        </pc:spChg>
        <pc:spChg chg="add mod">
          <ac:chgData name="Jack Gao" userId="95879407-af2c-436c-8cc0-8e724aed772a" providerId="ADAL" clId="{B408756C-C405-E744-932A-76C8A44978E6}" dt="2022-03-04T03:09:46.149" v="15902" actId="164"/>
          <ac:spMkLst>
            <pc:docMk/>
            <pc:sldMk cId="2978427058" sldId="332"/>
            <ac:spMk id="10" creationId="{A03D7778-910D-734E-864E-5BB1EFBB1A1F}"/>
          </ac:spMkLst>
        </pc:spChg>
        <pc:spChg chg="add del mod">
          <ac:chgData name="Jack Gao" userId="95879407-af2c-436c-8cc0-8e724aed772a" providerId="ADAL" clId="{B408756C-C405-E744-932A-76C8A44978E6}" dt="2022-03-04T02:55:11.188" v="15784"/>
          <ac:spMkLst>
            <pc:docMk/>
            <pc:sldMk cId="2978427058" sldId="332"/>
            <ac:spMk id="11" creationId="{4835675A-32DA-AC47-8068-4CF503896E2F}"/>
          </ac:spMkLst>
        </pc:spChg>
        <pc:spChg chg="add mod">
          <ac:chgData name="Jack Gao" userId="95879407-af2c-436c-8cc0-8e724aed772a" providerId="ADAL" clId="{B408756C-C405-E744-932A-76C8A44978E6}" dt="2022-03-04T03:24:24.359" v="15945" actId="1076"/>
          <ac:spMkLst>
            <pc:docMk/>
            <pc:sldMk cId="2978427058" sldId="332"/>
            <ac:spMk id="12" creationId="{43B7E8E3-5AF8-F949-8B16-4B866B9D368D}"/>
          </ac:spMkLst>
        </pc:spChg>
        <pc:spChg chg="add mod">
          <ac:chgData name="Jack Gao" userId="95879407-af2c-436c-8cc0-8e724aed772a" providerId="ADAL" clId="{B408756C-C405-E744-932A-76C8A44978E6}" dt="2022-03-04T03:24:16.463" v="15944" actId="1076"/>
          <ac:spMkLst>
            <pc:docMk/>
            <pc:sldMk cId="2978427058" sldId="332"/>
            <ac:spMk id="13" creationId="{D2271827-991E-F847-965C-67346486BA12}"/>
          </ac:spMkLst>
        </pc:spChg>
        <pc:grpChg chg="add mod">
          <ac:chgData name="Jack Gao" userId="95879407-af2c-436c-8cc0-8e724aed772a" providerId="ADAL" clId="{B408756C-C405-E744-932A-76C8A44978E6}" dt="2022-03-04T03:09:35.392" v="15901" actId="164"/>
          <ac:grpSpMkLst>
            <pc:docMk/>
            <pc:sldMk cId="2978427058" sldId="332"/>
            <ac:grpSpMk id="21" creationId="{C8E8063A-3487-9D46-B69A-0A5A0FC7AF38}"/>
          </ac:grpSpMkLst>
        </pc:grpChg>
        <pc:grpChg chg="add mod">
          <ac:chgData name="Jack Gao" userId="95879407-af2c-436c-8cc0-8e724aed772a" providerId="ADAL" clId="{B408756C-C405-E744-932A-76C8A44978E6}" dt="2022-03-04T03:09:52.478" v="15903" actId="1076"/>
          <ac:grpSpMkLst>
            <pc:docMk/>
            <pc:sldMk cId="2978427058" sldId="332"/>
            <ac:grpSpMk id="22" creationId="{C3595A36-D4DA-EF4E-AB26-BC3BB96DF188}"/>
          </ac:grpSpMkLst>
        </pc:grpChg>
        <pc:graphicFrameChg chg="del mod modGraphic">
          <ac:chgData name="Jack Gao" userId="95879407-af2c-436c-8cc0-8e724aed772a" providerId="ADAL" clId="{B408756C-C405-E744-932A-76C8A44978E6}" dt="2022-03-04T02:39:14.173" v="15653" actId="478"/>
          <ac:graphicFrameMkLst>
            <pc:docMk/>
            <pc:sldMk cId="2978427058" sldId="332"/>
            <ac:graphicFrameMk id="4" creationId="{834B7B89-D165-964C-ADFF-FDAF6E029A6C}"/>
          </ac:graphicFrameMkLst>
        </pc:graphicFrameChg>
        <pc:graphicFrameChg chg="mod">
          <ac:chgData name="Jack Gao" userId="95879407-af2c-436c-8cc0-8e724aed772a" providerId="ADAL" clId="{B408756C-C405-E744-932A-76C8A44978E6}" dt="2022-02-18T21:23:00.330" v="7176" actId="20577"/>
          <ac:graphicFrameMkLst>
            <pc:docMk/>
            <pc:sldMk cId="2978427058" sldId="332"/>
            <ac:graphicFrameMk id="7" creationId="{4A7BFE1B-9E10-C344-950F-9CE7CA643E9F}"/>
          </ac:graphicFrameMkLst>
        </pc:graphicFrameChg>
        <pc:cxnChg chg="add mod">
          <ac:chgData name="Jack Gao" userId="95879407-af2c-436c-8cc0-8e724aed772a" providerId="ADAL" clId="{B408756C-C405-E744-932A-76C8A44978E6}" dt="2022-03-04T03:09:35.392" v="15901" actId="164"/>
          <ac:cxnSpMkLst>
            <pc:docMk/>
            <pc:sldMk cId="2978427058" sldId="332"/>
            <ac:cxnSpMk id="15" creationId="{CF0D915B-7A0A-0C40-A7C6-A471DEB89C83}"/>
          </ac:cxnSpMkLst>
        </pc:cxnChg>
        <pc:cxnChg chg="add mod">
          <ac:chgData name="Jack Gao" userId="95879407-af2c-436c-8cc0-8e724aed772a" providerId="ADAL" clId="{B408756C-C405-E744-932A-76C8A44978E6}" dt="2022-03-04T03:09:35.392" v="15901" actId="164"/>
          <ac:cxnSpMkLst>
            <pc:docMk/>
            <pc:sldMk cId="2978427058" sldId="332"/>
            <ac:cxnSpMk id="16" creationId="{9C647313-7DBD-CA4A-B8C8-DF9ED8D1360F}"/>
          </ac:cxnSpMkLst>
        </pc:cxnChg>
        <pc:cxnChg chg="add mod">
          <ac:chgData name="Jack Gao" userId="95879407-af2c-436c-8cc0-8e724aed772a" providerId="ADAL" clId="{B408756C-C405-E744-932A-76C8A44978E6}" dt="2022-03-04T03:09:46.149" v="15902" actId="164"/>
          <ac:cxnSpMkLst>
            <pc:docMk/>
            <pc:sldMk cId="2978427058" sldId="332"/>
            <ac:cxnSpMk id="17" creationId="{C4EEF132-8668-6D49-BFE0-51E7BDE50D83}"/>
          </ac:cxnSpMkLst>
        </pc:cxnChg>
        <pc:cxnChg chg="add mod">
          <ac:chgData name="Jack Gao" userId="95879407-af2c-436c-8cc0-8e724aed772a" providerId="ADAL" clId="{B408756C-C405-E744-932A-76C8A44978E6}" dt="2022-03-04T03:09:46.149" v="15902" actId="164"/>
          <ac:cxnSpMkLst>
            <pc:docMk/>
            <pc:sldMk cId="2978427058" sldId="332"/>
            <ac:cxnSpMk id="18" creationId="{85E52865-B1B8-3144-90D6-328DD19FA718}"/>
          </ac:cxnSpMkLst>
        </pc:cxnChg>
      </pc:sldChg>
      <pc:sldChg chg="addSp delSp modSp mod modNotesTx">
        <pc:chgData name="Jack Gao" userId="95879407-af2c-436c-8cc0-8e724aed772a" providerId="ADAL" clId="{B408756C-C405-E744-932A-76C8A44978E6}" dt="2022-03-04T03:35:27.038" v="16052" actId="20577"/>
        <pc:sldMkLst>
          <pc:docMk/>
          <pc:sldMk cId="4126495118" sldId="334"/>
        </pc:sldMkLst>
        <pc:spChg chg="mod">
          <ac:chgData name="Jack Gao" userId="95879407-af2c-436c-8cc0-8e724aed772a" providerId="ADAL" clId="{B408756C-C405-E744-932A-76C8A44978E6}" dt="2022-02-24T18:01:16.703" v="11958" actId="20577"/>
          <ac:spMkLst>
            <pc:docMk/>
            <pc:sldMk cId="4126495118" sldId="334"/>
            <ac:spMk id="2" creationId="{63EA845E-EDF2-9F4E-858B-EE6B3D730C28}"/>
          </ac:spMkLst>
        </pc:spChg>
        <pc:spChg chg="mod">
          <ac:chgData name="Jack Gao" userId="95879407-af2c-436c-8cc0-8e724aed772a" providerId="ADAL" clId="{B408756C-C405-E744-932A-76C8A44978E6}" dt="2022-02-26T18:12:54.664" v="14869" actId="20577"/>
          <ac:spMkLst>
            <pc:docMk/>
            <pc:sldMk cId="4126495118" sldId="334"/>
            <ac:spMk id="3" creationId="{A4C679D2-B80A-F84D-9904-E68352EEC8DE}"/>
          </ac:spMkLst>
        </pc:spChg>
        <pc:spChg chg="add del mod">
          <ac:chgData name="Jack Gao" userId="95879407-af2c-436c-8cc0-8e724aed772a" providerId="ADAL" clId="{B408756C-C405-E744-932A-76C8A44978E6}" dt="2022-02-23T23:48:09.007" v="11670" actId="478"/>
          <ac:spMkLst>
            <pc:docMk/>
            <pc:sldMk cId="4126495118" sldId="334"/>
            <ac:spMk id="4" creationId="{6275259E-9965-4B42-81C9-5D53E6BEAA12}"/>
          </ac:spMkLst>
        </pc:spChg>
        <pc:spChg chg="add mod">
          <ac:chgData name="Jack Gao" userId="95879407-af2c-436c-8cc0-8e724aed772a" providerId="ADAL" clId="{B408756C-C405-E744-932A-76C8A44978E6}" dt="2022-02-25T02:58:25.102" v="14519" actId="1076"/>
          <ac:spMkLst>
            <pc:docMk/>
            <pc:sldMk cId="4126495118" sldId="334"/>
            <ac:spMk id="6" creationId="{01B355F8-00B2-FB46-983C-9FB7E1910C07}"/>
          </ac:spMkLst>
        </pc:spChg>
        <pc:spChg chg="mod">
          <ac:chgData name="Jack Gao" userId="95879407-af2c-436c-8cc0-8e724aed772a" providerId="ADAL" clId="{B408756C-C405-E744-932A-76C8A44978E6}" dt="2022-02-25T02:50:59.266" v="14426" actId="1076"/>
          <ac:spMkLst>
            <pc:docMk/>
            <pc:sldMk cId="4126495118" sldId="334"/>
            <ac:spMk id="8" creationId="{E99939B9-4C85-044B-B3F3-2BE942C67719}"/>
          </ac:spMkLst>
        </pc:spChg>
        <pc:spChg chg="add del mod">
          <ac:chgData name="Jack Gao" userId="95879407-af2c-436c-8cc0-8e724aed772a" providerId="ADAL" clId="{B408756C-C405-E744-932A-76C8A44978E6}" dt="2022-02-28T02:51:28.391" v="15146" actId="478"/>
          <ac:spMkLst>
            <pc:docMk/>
            <pc:sldMk cId="4126495118" sldId="334"/>
            <ac:spMk id="12" creationId="{4A48371E-84C0-FF44-83B6-B1E0928B4F97}"/>
          </ac:spMkLst>
        </pc:spChg>
        <pc:spChg chg="add mod">
          <ac:chgData name="Jack Gao" userId="95879407-af2c-436c-8cc0-8e724aed772a" providerId="ADAL" clId="{B408756C-C405-E744-932A-76C8A44978E6}" dt="2022-02-25T02:58:59.808" v="14544" actId="1037"/>
          <ac:spMkLst>
            <pc:docMk/>
            <pc:sldMk cId="4126495118" sldId="334"/>
            <ac:spMk id="13" creationId="{BCE88EA0-7031-EE44-9D8F-1A3B296199FE}"/>
          </ac:spMkLst>
        </pc:spChg>
        <pc:spChg chg="mod">
          <ac:chgData name="Jack Gao" userId="95879407-af2c-436c-8cc0-8e724aed772a" providerId="ADAL" clId="{B408756C-C405-E744-932A-76C8A44978E6}" dt="2022-02-25T02:46:59.904" v="14424" actId="1035"/>
          <ac:spMkLst>
            <pc:docMk/>
            <pc:sldMk cId="4126495118" sldId="334"/>
            <ac:spMk id="14" creationId="{A7E1DD9D-7CA4-184D-9891-9F3B2D5BAC8C}"/>
          </ac:spMkLst>
        </pc:spChg>
        <pc:spChg chg="add del mod">
          <ac:chgData name="Jack Gao" userId="95879407-af2c-436c-8cc0-8e724aed772a" providerId="ADAL" clId="{B408756C-C405-E744-932A-76C8A44978E6}" dt="2022-02-25T03:00:57.828" v="14569" actId="478"/>
          <ac:spMkLst>
            <pc:docMk/>
            <pc:sldMk cId="4126495118" sldId="334"/>
            <ac:spMk id="15" creationId="{2F54F5F1-14A5-9D4A-B6B2-22ECB9C6D8BF}"/>
          </ac:spMkLst>
        </pc:spChg>
        <pc:spChg chg="mod">
          <ac:chgData name="Jack Gao" userId="95879407-af2c-436c-8cc0-8e724aed772a" providerId="ADAL" clId="{B408756C-C405-E744-932A-76C8A44978E6}" dt="2022-02-25T03:02:25.692" v="14646" actId="1038"/>
          <ac:spMkLst>
            <pc:docMk/>
            <pc:sldMk cId="4126495118" sldId="334"/>
            <ac:spMk id="17" creationId="{B88C901C-70EC-A442-91BE-E3ACC33998C3}"/>
          </ac:spMkLst>
        </pc:spChg>
        <pc:spChg chg="add mod">
          <ac:chgData name="Jack Gao" userId="95879407-af2c-436c-8cc0-8e724aed772a" providerId="ADAL" clId="{B408756C-C405-E744-932A-76C8A44978E6}" dt="2022-02-25T03:02:28.455" v="14647" actId="1038"/>
          <ac:spMkLst>
            <pc:docMk/>
            <pc:sldMk cId="4126495118" sldId="334"/>
            <ac:spMk id="18" creationId="{61B98BB7-241A-8A44-89BA-CA42CEBBDE76}"/>
          </ac:spMkLst>
        </pc:spChg>
        <pc:spChg chg="add del mod">
          <ac:chgData name="Jack Gao" userId="95879407-af2c-436c-8cc0-8e724aed772a" providerId="ADAL" clId="{B408756C-C405-E744-932A-76C8A44978E6}" dt="2022-02-25T03:06:06.856" v="14817" actId="478"/>
          <ac:spMkLst>
            <pc:docMk/>
            <pc:sldMk cId="4126495118" sldId="334"/>
            <ac:spMk id="19" creationId="{6434B62E-1018-8249-AA9C-745995560F08}"/>
          </ac:spMkLst>
        </pc:spChg>
        <pc:grpChg chg="mod">
          <ac:chgData name="Jack Gao" userId="95879407-af2c-436c-8cc0-8e724aed772a" providerId="ADAL" clId="{B408756C-C405-E744-932A-76C8A44978E6}" dt="2022-02-25T02:51:32.885" v="14427" actId="1076"/>
          <ac:grpSpMkLst>
            <pc:docMk/>
            <pc:sldMk cId="4126495118" sldId="334"/>
            <ac:grpSpMk id="11" creationId="{B7646BAA-F34A-B24B-9637-F6C126DA564C}"/>
          </ac:grpSpMkLst>
        </pc:grpChg>
        <pc:grpChg chg="mod">
          <ac:chgData name="Jack Gao" userId="95879407-af2c-436c-8cc0-8e724aed772a" providerId="ADAL" clId="{B408756C-C405-E744-932A-76C8A44978E6}" dt="2022-02-18T21:42:07.118" v="7766" actId="1036"/>
          <ac:grpSpMkLst>
            <pc:docMk/>
            <pc:sldMk cId="4126495118" sldId="334"/>
            <ac:grpSpMk id="12" creationId="{48F2118B-69C6-7A4E-8055-C1CEB77035DE}"/>
          </ac:grpSpMkLst>
        </pc:grpChg>
        <pc:graphicFrameChg chg="mod">
          <ac:chgData name="Jack Gao" userId="95879407-af2c-436c-8cc0-8e724aed772a" providerId="ADAL" clId="{B408756C-C405-E744-932A-76C8A44978E6}" dt="2022-02-18T21:25:35.434" v="7301" actId="20577"/>
          <ac:graphicFrameMkLst>
            <pc:docMk/>
            <pc:sldMk cId="4126495118" sldId="334"/>
            <ac:graphicFrameMk id="7" creationId="{4A7BFE1B-9E10-C344-950F-9CE7CA643E9F}"/>
          </ac:graphicFrameMkLst>
        </pc:graphicFrameChg>
        <pc:picChg chg="mod">
          <ac:chgData name="Jack Gao" userId="95879407-af2c-436c-8cc0-8e724aed772a" providerId="ADAL" clId="{B408756C-C405-E744-932A-76C8A44978E6}" dt="2022-02-25T02:46:59.904" v="14424" actId="1035"/>
          <ac:picMkLst>
            <pc:docMk/>
            <pc:sldMk cId="4126495118" sldId="334"/>
            <ac:picMk id="16" creationId="{DFF79122-84E4-7C47-99EC-46340EEE8293}"/>
          </ac:picMkLst>
        </pc:picChg>
      </pc:sldChg>
      <pc:sldChg chg="addSp delSp modSp mod">
        <pc:chgData name="Jack Gao" userId="95879407-af2c-436c-8cc0-8e724aed772a" providerId="ADAL" clId="{B408756C-C405-E744-932A-76C8A44978E6}" dt="2022-03-04T00:43:15.045" v="15194" actId="1036"/>
        <pc:sldMkLst>
          <pc:docMk/>
          <pc:sldMk cId="2486267381" sldId="335"/>
        </pc:sldMkLst>
        <pc:spChg chg="add del mod">
          <ac:chgData name="Jack Gao" userId="95879407-af2c-436c-8cc0-8e724aed772a" providerId="ADAL" clId="{B408756C-C405-E744-932A-76C8A44978E6}" dt="2022-02-24T17:51:46.263" v="11732" actId="478"/>
          <ac:spMkLst>
            <pc:docMk/>
            <pc:sldMk cId="2486267381" sldId="335"/>
            <ac:spMk id="2" creationId="{BF374E08-6CE3-D54B-B9F5-AD097482F6B7}"/>
          </ac:spMkLst>
        </pc:spChg>
        <pc:spChg chg="add del mod">
          <ac:chgData name="Jack Gao" userId="95879407-af2c-436c-8cc0-8e724aed772a" providerId="ADAL" clId="{B408756C-C405-E744-932A-76C8A44978E6}" dt="2022-02-18T21:08:11.038" v="6568" actId="478"/>
          <ac:spMkLst>
            <pc:docMk/>
            <pc:sldMk cId="2486267381" sldId="335"/>
            <ac:spMk id="3" creationId="{83D5323A-9790-BE45-BC91-8D449A6D527A}"/>
          </ac:spMkLst>
        </pc:spChg>
        <pc:spChg chg="add del mod">
          <ac:chgData name="Jack Gao" userId="95879407-af2c-436c-8cc0-8e724aed772a" providerId="ADAL" clId="{B408756C-C405-E744-932A-76C8A44978E6}" dt="2022-02-18T21:12:25.197" v="6618" actId="478"/>
          <ac:spMkLst>
            <pc:docMk/>
            <pc:sldMk cId="2486267381" sldId="335"/>
            <ac:spMk id="4" creationId="{94EDD938-F170-0F40-B287-CB424B9B3A31}"/>
          </ac:spMkLst>
        </pc:spChg>
        <pc:spChg chg="add mod">
          <ac:chgData name="Jack Gao" userId="95879407-af2c-436c-8cc0-8e724aed772a" providerId="ADAL" clId="{B408756C-C405-E744-932A-76C8A44978E6}" dt="2022-03-04T00:43:15.045" v="15194" actId="1036"/>
          <ac:spMkLst>
            <pc:docMk/>
            <pc:sldMk cId="2486267381" sldId="335"/>
            <ac:spMk id="5" creationId="{F74B3A24-4837-334F-B605-0C8F17DF1127}"/>
          </ac:spMkLst>
        </pc:spChg>
        <pc:spChg chg="del mod">
          <ac:chgData name="Jack Gao" userId="95879407-af2c-436c-8cc0-8e724aed772a" providerId="ADAL" clId="{B408756C-C405-E744-932A-76C8A44978E6}" dt="2022-02-17T05:29:43.424" v="1781" actId="478"/>
          <ac:spMkLst>
            <pc:docMk/>
            <pc:sldMk cId="2486267381" sldId="335"/>
            <ac:spMk id="8" creationId="{6CE34A7D-9998-074B-BAD7-C518158B47C3}"/>
          </ac:spMkLst>
        </pc:spChg>
        <pc:spChg chg="add del mod">
          <ac:chgData name="Jack Gao" userId="95879407-af2c-436c-8cc0-8e724aed772a" providerId="ADAL" clId="{B408756C-C405-E744-932A-76C8A44978E6}" dt="2022-02-18T21:08:08.674" v="6567" actId="478"/>
          <ac:spMkLst>
            <pc:docMk/>
            <pc:sldMk cId="2486267381" sldId="335"/>
            <ac:spMk id="9" creationId="{0D162C9E-1DD5-A94C-B6BE-631BC1C34D87}"/>
          </ac:spMkLst>
        </pc:spChg>
        <pc:spChg chg="add mod">
          <ac:chgData name="Jack Gao" userId="95879407-af2c-436c-8cc0-8e724aed772a" providerId="ADAL" clId="{B408756C-C405-E744-932A-76C8A44978E6}" dt="2022-02-23T23:47:15.933" v="11642" actId="13926"/>
          <ac:spMkLst>
            <pc:docMk/>
            <pc:sldMk cId="2486267381" sldId="335"/>
            <ac:spMk id="10" creationId="{E60397FF-CDC6-F04D-B512-37C19D375F3D}"/>
          </ac:spMkLst>
        </pc:spChg>
        <pc:spChg chg="mod">
          <ac:chgData name="Jack Gao" userId="95879407-af2c-436c-8cc0-8e724aed772a" providerId="ADAL" clId="{B408756C-C405-E744-932A-76C8A44978E6}" dt="2022-02-18T21:09:24.635" v="6609" actId="1076"/>
          <ac:spMkLst>
            <pc:docMk/>
            <pc:sldMk cId="2486267381" sldId="335"/>
            <ac:spMk id="12" creationId="{739BA424-545D-D54C-A172-064C59F7E51D}"/>
          </ac:spMkLst>
        </pc:spChg>
        <pc:spChg chg="add mod">
          <ac:chgData name="Jack Gao" userId="95879407-af2c-436c-8cc0-8e724aed772a" providerId="ADAL" clId="{B408756C-C405-E744-932A-76C8A44978E6}" dt="2022-02-18T21:13:15.020" v="6626" actId="1076"/>
          <ac:spMkLst>
            <pc:docMk/>
            <pc:sldMk cId="2486267381" sldId="335"/>
            <ac:spMk id="13" creationId="{B1E1365B-9705-974C-B554-17D6F0F0937E}"/>
          </ac:spMkLst>
        </pc:spChg>
        <pc:spChg chg="mod">
          <ac:chgData name="Jack Gao" userId="95879407-af2c-436c-8cc0-8e724aed772a" providerId="ADAL" clId="{B408756C-C405-E744-932A-76C8A44978E6}" dt="2022-02-25T02:53:10.862" v="14446" actId="1076"/>
          <ac:spMkLst>
            <pc:docMk/>
            <pc:sldMk cId="2486267381" sldId="335"/>
            <ac:spMk id="14" creationId="{9EAC7A9C-3E7E-C749-BC2E-3C244BADA884}"/>
          </ac:spMkLst>
        </pc:spChg>
        <pc:spChg chg="del mod">
          <ac:chgData name="Jack Gao" userId="95879407-af2c-436c-8cc0-8e724aed772a" providerId="ADAL" clId="{B408756C-C405-E744-932A-76C8A44978E6}" dt="2022-02-18T00:46:46.767" v="3089" actId="478"/>
          <ac:spMkLst>
            <pc:docMk/>
            <pc:sldMk cId="2486267381" sldId="335"/>
            <ac:spMk id="15" creationId="{A44CD341-29F9-1B43-8A84-10A297E75D21}"/>
          </ac:spMkLst>
        </pc:spChg>
        <pc:spChg chg="add del mod">
          <ac:chgData name="Jack Gao" userId="95879407-af2c-436c-8cc0-8e724aed772a" providerId="ADAL" clId="{B408756C-C405-E744-932A-76C8A44978E6}" dt="2022-02-18T21:13:31.748" v="6629" actId="478"/>
          <ac:spMkLst>
            <pc:docMk/>
            <pc:sldMk cId="2486267381" sldId="335"/>
            <ac:spMk id="15" creationId="{DFE0B211-5957-8046-B843-043BE264F8F6}"/>
          </ac:spMkLst>
        </pc:spChg>
        <pc:spChg chg="mod">
          <ac:chgData name="Jack Gao" userId="95879407-af2c-436c-8cc0-8e724aed772a" providerId="ADAL" clId="{B408756C-C405-E744-932A-76C8A44978E6}" dt="2022-02-25T02:53:10.862" v="14446" actId="1076"/>
          <ac:spMkLst>
            <pc:docMk/>
            <pc:sldMk cId="2486267381" sldId="335"/>
            <ac:spMk id="17" creationId="{D8593F17-ED59-234D-9F39-9770CAAF96A2}"/>
          </ac:spMkLst>
        </pc:spChg>
        <pc:spChg chg="mod">
          <ac:chgData name="Jack Gao" userId="95879407-af2c-436c-8cc0-8e724aed772a" providerId="ADAL" clId="{B408756C-C405-E744-932A-76C8A44978E6}" dt="2022-02-25T02:53:10.862" v="14446" actId="1076"/>
          <ac:spMkLst>
            <pc:docMk/>
            <pc:sldMk cId="2486267381" sldId="335"/>
            <ac:spMk id="18" creationId="{263B604A-7F43-944C-A763-AFB52ACE988F}"/>
          </ac:spMkLst>
        </pc:spChg>
        <pc:spChg chg="mod">
          <ac:chgData name="Jack Gao" userId="95879407-af2c-436c-8cc0-8e724aed772a" providerId="ADAL" clId="{B408756C-C405-E744-932A-76C8A44978E6}" dt="2022-02-25T02:53:10.862" v="14446" actId="1076"/>
          <ac:spMkLst>
            <pc:docMk/>
            <pc:sldMk cId="2486267381" sldId="335"/>
            <ac:spMk id="19" creationId="{EA0AD132-883B-CA4F-8EC2-CA8D700074C1}"/>
          </ac:spMkLst>
        </pc:spChg>
        <pc:spChg chg="mod">
          <ac:chgData name="Jack Gao" userId="95879407-af2c-436c-8cc0-8e724aed772a" providerId="ADAL" clId="{B408756C-C405-E744-932A-76C8A44978E6}" dt="2022-02-25T02:53:10.862" v="14446" actId="1076"/>
          <ac:spMkLst>
            <pc:docMk/>
            <pc:sldMk cId="2486267381" sldId="335"/>
            <ac:spMk id="20" creationId="{376FAE5D-36A3-2A45-AF49-9F4FF98B168D}"/>
          </ac:spMkLst>
        </pc:spChg>
        <pc:grpChg chg="add mod">
          <ac:chgData name="Jack Gao" userId="95879407-af2c-436c-8cc0-8e724aed772a" providerId="ADAL" clId="{B408756C-C405-E744-932A-76C8A44978E6}" dt="2022-02-25T02:53:10.862" v="14446" actId="1076"/>
          <ac:grpSpMkLst>
            <pc:docMk/>
            <pc:sldMk cId="2486267381" sldId="335"/>
            <ac:grpSpMk id="16" creationId="{E15EB018-2633-4945-99F4-8706E5ACE114}"/>
          </ac:grpSpMkLst>
        </pc:grpChg>
        <pc:graphicFrameChg chg="mod modGraphic">
          <ac:chgData name="Jack Gao" userId="95879407-af2c-436c-8cc0-8e724aed772a" providerId="ADAL" clId="{B408756C-C405-E744-932A-76C8A44978E6}" dt="2022-02-25T02:52:58.230" v="14445" actId="14100"/>
          <ac:graphicFrameMkLst>
            <pc:docMk/>
            <pc:sldMk cId="2486267381" sldId="335"/>
            <ac:graphicFrameMk id="6" creationId="{29CAC038-8827-C149-B5E3-258DD2F649C2}"/>
          </ac:graphicFrameMkLst>
        </pc:graphicFrameChg>
        <pc:graphicFrameChg chg="mod">
          <ac:chgData name="Jack Gao" userId="95879407-af2c-436c-8cc0-8e724aed772a" providerId="ADAL" clId="{B408756C-C405-E744-932A-76C8A44978E6}" dt="2022-02-18T21:25:24.351" v="7278" actId="20577"/>
          <ac:graphicFrameMkLst>
            <pc:docMk/>
            <pc:sldMk cId="2486267381" sldId="335"/>
            <ac:graphicFrameMk id="7" creationId="{4A7BFE1B-9E10-C344-950F-9CE7CA643E9F}"/>
          </ac:graphicFrameMkLst>
        </pc:graphicFrameChg>
      </pc:sldChg>
      <pc:sldChg chg="addSp delSp modSp mod">
        <pc:chgData name="Jack Gao" userId="95879407-af2c-436c-8cc0-8e724aed772a" providerId="ADAL" clId="{B408756C-C405-E744-932A-76C8A44978E6}" dt="2022-03-04T02:33:20.283" v="15622" actId="113"/>
        <pc:sldMkLst>
          <pc:docMk/>
          <pc:sldMk cId="81772413" sldId="337"/>
        </pc:sldMkLst>
        <pc:spChg chg="mod">
          <ac:chgData name="Jack Gao" userId="95879407-af2c-436c-8cc0-8e724aed772a" providerId="ADAL" clId="{B408756C-C405-E744-932A-76C8A44978E6}" dt="2022-02-24T18:41:48.240" v="13071" actId="20577"/>
          <ac:spMkLst>
            <pc:docMk/>
            <pc:sldMk cId="81772413" sldId="337"/>
            <ac:spMk id="2" creationId="{63EA845E-EDF2-9F4E-858B-EE6B3D730C28}"/>
          </ac:spMkLst>
        </pc:spChg>
        <pc:spChg chg="del">
          <ac:chgData name="Jack Gao" userId="95879407-af2c-436c-8cc0-8e724aed772a" providerId="ADAL" clId="{B408756C-C405-E744-932A-76C8A44978E6}" dt="2022-02-16T18:51:29.498" v="65" actId="478"/>
          <ac:spMkLst>
            <pc:docMk/>
            <pc:sldMk cId="81772413" sldId="337"/>
            <ac:spMk id="3" creationId="{A4C679D2-B80A-F84D-9904-E68352EEC8DE}"/>
          </ac:spMkLst>
        </pc:spChg>
        <pc:spChg chg="add del mod">
          <ac:chgData name="Jack Gao" userId="95879407-af2c-436c-8cc0-8e724aed772a" providerId="ADAL" clId="{B408756C-C405-E744-932A-76C8A44978E6}" dt="2022-02-16T18:51:32.083" v="67" actId="478"/>
          <ac:spMkLst>
            <pc:docMk/>
            <pc:sldMk cId="81772413" sldId="337"/>
            <ac:spMk id="5" creationId="{B59F95E5-3B5F-F24F-9D57-C3D2E6A524F7}"/>
          </ac:spMkLst>
        </pc:spChg>
        <pc:spChg chg="add del mod">
          <ac:chgData name="Jack Gao" userId="95879407-af2c-436c-8cc0-8e724aed772a" providerId="ADAL" clId="{B408756C-C405-E744-932A-76C8A44978E6}" dt="2022-02-16T19:07:52.056" v="320" actId="11529"/>
          <ac:spMkLst>
            <pc:docMk/>
            <pc:sldMk cId="81772413" sldId="337"/>
            <ac:spMk id="6" creationId="{6AE1F24A-6E7F-4B40-B48A-B9D786D66DFB}"/>
          </ac:spMkLst>
        </pc:spChg>
        <pc:spChg chg="mod">
          <ac:chgData name="Jack Gao" userId="95879407-af2c-436c-8cc0-8e724aed772a" providerId="ADAL" clId="{B408756C-C405-E744-932A-76C8A44978E6}" dt="2022-02-16T19:32:26.122" v="1096" actId="1076"/>
          <ac:spMkLst>
            <pc:docMk/>
            <pc:sldMk cId="81772413" sldId="337"/>
            <ac:spMk id="9" creationId="{9A21328F-DA9D-B74C-876B-63B30A706ECD}"/>
          </ac:spMkLst>
        </pc:spChg>
        <pc:spChg chg="del mod">
          <ac:chgData name="Jack Gao" userId="95879407-af2c-436c-8cc0-8e724aed772a" providerId="ADAL" clId="{B408756C-C405-E744-932A-76C8A44978E6}" dt="2022-02-16T18:59:32.333" v="70" actId="478"/>
          <ac:spMkLst>
            <pc:docMk/>
            <pc:sldMk cId="81772413" sldId="337"/>
            <ac:spMk id="13" creationId="{6EB753B5-EDE3-A04A-8DFE-B04B9F8CDCAF}"/>
          </ac:spMkLst>
        </pc:spChg>
        <pc:spChg chg="mod">
          <ac:chgData name="Jack Gao" userId="95879407-af2c-436c-8cc0-8e724aed772a" providerId="ADAL" clId="{B408756C-C405-E744-932A-76C8A44978E6}" dt="2022-02-18T21:26:41.916" v="7378" actId="208"/>
          <ac:spMkLst>
            <pc:docMk/>
            <pc:sldMk cId="81772413" sldId="337"/>
            <ac:spMk id="14" creationId="{AAE73D14-F90C-E741-A267-87AEB4394C43}"/>
          </ac:spMkLst>
        </pc:spChg>
        <pc:spChg chg="mod">
          <ac:chgData name="Jack Gao" userId="95879407-af2c-436c-8cc0-8e724aed772a" providerId="ADAL" clId="{B408756C-C405-E744-932A-76C8A44978E6}" dt="2022-03-04T01:31:10.648" v="15209" actId="1076"/>
          <ac:spMkLst>
            <pc:docMk/>
            <pc:sldMk cId="81772413" sldId="337"/>
            <ac:spMk id="15" creationId="{55601F4D-A9A6-3044-BF5A-BA013870E3CF}"/>
          </ac:spMkLst>
        </pc:spChg>
        <pc:spChg chg="del mod">
          <ac:chgData name="Jack Gao" userId="95879407-af2c-436c-8cc0-8e724aed772a" providerId="ADAL" clId="{B408756C-C405-E744-932A-76C8A44978E6}" dt="2022-02-16T19:40:56.308" v="1335" actId="478"/>
          <ac:spMkLst>
            <pc:docMk/>
            <pc:sldMk cId="81772413" sldId="337"/>
            <ac:spMk id="16" creationId="{1443CBFC-F40E-554C-AEA6-9869A16B4274}"/>
          </ac:spMkLst>
        </pc:spChg>
        <pc:spChg chg="del mod">
          <ac:chgData name="Jack Gao" userId="95879407-af2c-436c-8cc0-8e724aed772a" providerId="ADAL" clId="{B408756C-C405-E744-932A-76C8A44978E6}" dt="2022-02-16T19:19:43.522" v="1083" actId="478"/>
          <ac:spMkLst>
            <pc:docMk/>
            <pc:sldMk cId="81772413" sldId="337"/>
            <ac:spMk id="18" creationId="{5A291EA9-8B29-E342-9F54-6E711BA96ED6}"/>
          </ac:spMkLst>
        </pc:spChg>
        <pc:spChg chg="del mod">
          <ac:chgData name="Jack Gao" userId="95879407-af2c-436c-8cc0-8e724aed772a" providerId="ADAL" clId="{B408756C-C405-E744-932A-76C8A44978E6}" dt="2022-02-16T19:19:53.968" v="1085" actId="478"/>
          <ac:spMkLst>
            <pc:docMk/>
            <pc:sldMk cId="81772413" sldId="337"/>
            <ac:spMk id="19" creationId="{CE50FF61-3EA6-6447-93C0-657A3974BF6F}"/>
          </ac:spMkLst>
        </pc:spChg>
        <pc:spChg chg="del mod">
          <ac:chgData name="Jack Gao" userId="95879407-af2c-436c-8cc0-8e724aed772a" providerId="ADAL" clId="{B408756C-C405-E744-932A-76C8A44978E6}" dt="2022-02-16T19:19:52.214" v="1084" actId="478"/>
          <ac:spMkLst>
            <pc:docMk/>
            <pc:sldMk cId="81772413" sldId="337"/>
            <ac:spMk id="20" creationId="{F51674DD-5268-3848-9DE4-1E7E8557F54E}"/>
          </ac:spMkLst>
        </pc:spChg>
        <pc:spChg chg="mod">
          <ac:chgData name="Jack Gao" userId="95879407-af2c-436c-8cc0-8e724aed772a" providerId="ADAL" clId="{B408756C-C405-E744-932A-76C8A44978E6}" dt="2022-02-18T21:26:46.307" v="7379" actId="208"/>
          <ac:spMkLst>
            <pc:docMk/>
            <pc:sldMk cId="81772413" sldId="337"/>
            <ac:spMk id="21" creationId="{8D0ED460-788F-C74C-A804-368F426FFF26}"/>
          </ac:spMkLst>
        </pc:spChg>
        <pc:spChg chg="mod">
          <ac:chgData name="Jack Gao" userId="95879407-af2c-436c-8cc0-8e724aed772a" providerId="ADAL" clId="{B408756C-C405-E744-932A-76C8A44978E6}" dt="2022-03-04T02:33:15.549" v="15621" actId="113"/>
          <ac:spMkLst>
            <pc:docMk/>
            <pc:sldMk cId="81772413" sldId="337"/>
            <ac:spMk id="22" creationId="{CF9380E3-067D-4E4B-AE7F-45CAE19C31C0}"/>
          </ac:spMkLst>
        </pc:spChg>
        <pc:spChg chg="mod">
          <ac:chgData name="Jack Gao" userId="95879407-af2c-436c-8cc0-8e724aed772a" providerId="ADAL" clId="{B408756C-C405-E744-932A-76C8A44978E6}" dt="2022-03-04T01:30:38.421" v="15201" actId="403"/>
          <ac:spMkLst>
            <pc:docMk/>
            <pc:sldMk cId="81772413" sldId="337"/>
            <ac:spMk id="23" creationId="{B470642B-7B97-1D40-8BBB-1E184558D1CF}"/>
          </ac:spMkLst>
        </pc:spChg>
        <pc:spChg chg="del mod">
          <ac:chgData name="Jack Gao" userId="95879407-af2c-436c-8cc0-8e724aed772a" providerId="ADAL" clId="{B408756C-C405-E744-932A-76C8A44978E6}" dt="2022-02-16T19:11:16.375" v="550" actId="478"/>
          <ac:spMkLst>
            <pc:docMk/>
            <pc:sldMk cId="81772413" sldId="337"/>
            <ac:spMk id="25" creationId="{68290FDE-060C-884D-A98A-15CFB2C60F47}"/>
          </ac:spMkLst>
        </pc:spChg>
        <pc:spChg chg="del mod">
          <ac:chgData name="Jack Gao" userId="95879407-af2c-436c-8cc0-8e724aed772a" providerId="ADAL" clId="{B408756C-C405-E744-932A-76C8A44978E6}" dt="2022-02-16T19:10:55.027" v="545" actId="478"/>
          <ac:spMkLst>
            <pc:docMk/>
            <pc:sldMk cId="81772413" sldId="337"/>
            <ac:spMk id="26" creationId="{FC62060D-DDAF-004A-9F99-1D5E3D064547}"/>
          </ac:spMkLst>
        </pc:spChg>
        <pc:spChg chg="mod">
          <ac:chgData name="Jack Gao" userId="95879407-af2c-436c-8cc0-8e724aed772a" providerId="ADAL" clId="{B408756C-C405-E744-932A-76C8A44978E6}" dt="2022-02-18T21:26:50.741" v="7380" actId="208"/>
          <ac:spMkLst>
            <pc:docMk/>
            <pc:sldMk cId="81772413" sldId="337"/>
            <ac:spMk id="27" creationId="{7468B9A2-A69D-094C-9BAA-ED6073D00727}"/>
          </ac:spMkLst>
        </pc:spChg>
        <pc:spChg chg="mod">
          <ac:chgData name="Jack Gao" userId="95879407-af2c-436c-8cc0-8e724aed772a" providerId="ADAL" clId="{B408756C-C405-E744-932A-76C8A44978E6}" dt="2022-03-04T01:30:34.082" v="15200" actId="403"/>
          <ac:spMkLst>
            <pc:docMk/>
            <pc:sldMk cId="81772413" sldId="337"/>
            <ac:spMk id="28" creationId="{21B29A0C-C170-2640-80A5-277D72139B48}"/>
          </ac:spMkLst>
        </pc:spChg>
        <pc:spChg chg="mod">
          <ac:chgData name="Jack Gao" userId="95879407-af2c-436c-8cc0-8e724aed772a" providerId="ADAL" clId="{B408756C-C405-E744-932A-76C8A44978E6}" dt="2022-03-04T02:33:20.283" v="15622" actId="113"/>
          <ac:spMkLst>
            <pc:docMk/>
            <pc:sldMk cId="81772413" sldId="337"/>
            <ac:spMk id="29" creationId="{E53F09B5-5DEF-A045-83D9-863689C6BED2}"/>
          </ac:spMkLst>
        </pc:spChg>
        <pc:spChg chg="add del mod">
          <ac:chgData name="Jack Gao" userId="95879407-af2c-436c-8cc0-8e724aed772a" providerId="ADAL" clId="{B408756C-C405-E744-932A-76C8A44978E6}" dt="2022-02-16T19:07:38.900" v="318" actId="478"/>
          <ac:spMkLst>
            <pc:docMk/>
            <pc:sldMk cId="81772413" sldId="337"/>
            <ac:spMk id="31" creationId="{BA38DDCC-4EF8-C246-8C84-7EB46D8B02AE}"/>
          </ac:spMkLst>
        </pc:spChg>
        <pc:spChg chg="del mod">
          <ac:chgData name="Jack Gao" userId="95879407-af2c-436c-8cc0-8e724aed772a" providerId="ADAL" clId="{B408756C-C405-E744-932A-76C8A44978E6}" dt="2022-02-16T19:05:50.667" v="188" actId="478"/>
          <ac:spMkLst>
            <pc:docMk/>
            <pc:sldMk cId="81772413" sldId="337"/>
            <ac:spMk id="32" creationId="{7A3B5E78-DD44-CC44-9BBA-C4F089E27281}"/>
          </ac:spMkLst>
        </pc:spChg>
        <pc:spChg chg="del mod">
          <ac:chgData name="Jack Gao" userId="95879407-af2c-436c-8cc0-8e724aed772a" providerId="ADAL" clId="{B408756C-C405-E744-932A-76C8A44978E6}" dt="2022-02-16T19:05:52.313" v="189" actId="478"/>
          <ac:spMkLst>
            <pc:docMk/>
            <pc:sldMk cId="81772413" sldId="337"/>
            <ac:spMk id="33" creationId="{6A5FF9F8-36EC-B847-AB61-EE57F6C1149B}"/>
          </ac:spMkLst>
        </pc:spChg>
        <pc:spChg chg="del mod">
          <ac:chgData name="Jack Gao" userId="95879407-af2c-436c-8cc0-8e724aed772a" providerId="ADAL" clId="{B408756C-C405-E744-932A-76C8A44978E6}" dt="2022-02-16T19:06:02.478" v="190" actId="478"/>
          <ac:spMkLst>
            <pc:docMk/>
            <pc:sldMk cId="81772413" sldId="337"/>
            <ac:spMk id="34" creationId="{96AE29F5-1F7B-2C4D-8989-B1D81119F600}"/>
          </ac:spMkLst>
        </pc:spChg>
        <pc:spChg chg="mod">
          <ac:chgData name="Jack Gao" userId="95879407-af2c-436c-8cc0-8e724aed772a" providerId="ADAL" clId="{B408756C-C405-E744-932A-76C8A44978E6}" dt="2022-02-16T19:05:25.169" v="183"/>
          <ac:spMkLst>
            <pc:docMk/>
            <pc:sldMk cId="81772413" sldId="337"/>
            <ac:spMk id="36" creationId="{F97189A9-51CE-5F4B-9BBD-D9C5513F8633}"/>
          </ac:spMkLst>
        </pc:spChg>
        <pc:spChg chg="mod">
          <ac:chgData name="Jack Gao" userId="95879407-af2c-436c-8cc0-8e724aed772a" providerId="ADAL" clId="{B408756C-C405-E744-932A-76C8A44978E6}" dt="2022-02-16T19:05:25.169" v="183"/>
          <ac:spMkLst>
            <pc:docMk/>
            <pc:sldMk cId="81772413" sldId="337"/>
            <ac:spMk id="37" creationId="{0F1B3470-28FD-7A46-8A91-1A48A6D42D92}"/>
          </ac:spMkLst>
        </pc:spChg>
        <pc:spChg chg="mod">
          <ac:chgData name="Jack Gao" userId="95879407-af2c-436c-8cc0-8e724aed772a" providerId="ADAL" clId="{B408756C-C405-E744-932A-76C8A44978E6}" dt="2022-02-16T19:05:25.169" v="183"/>
          <ac:spMkLst>
            <pc:docMk/>
            <pc:sldMk cId="81772413" sldId="337"/>
            <ac:spMk id="38" creationId="{B953C1F3-5090-AE45-A00F-3E53F9A5D8FD}"/>
          </ac:spMkLst>
        </pc:spChg>
        <pc:spChg chg="add del mod">
          <ac:chgData name="Jack Gao" userId="95879407-af2c-436c-8cc0-8e724aed772a" providerId="ADAL" clId="{B408756C-C405-E744-932A-76C8A44978E6}" dt="2022-02-16T19:14:25.030" v="722" actId="478"/>
          <ac:spMkLst>
            <pc:docMk/>
            <pc:sldMk cId="81772413" sldId="337"/>
            <ac:spMk id="39" creationId="{26415AD6-5E1A-B745-BED4-A19E08FF4FC0}"/>
          </ac:spMkLst>
        </pc:spChg>
        <pc:spChg chg="mod">
          <ac:chgData name="Jack Gao" userId="95879407-af2c-436c-8cc0-8e724aed772a" providerId="ADAL" clId="{B408756C-C405-E744-932A-76C8A44978E6}" dt="2022-02-16T19:10:55.788" v="546"/>
          <ac:spMkLst>
            <pc:docMk/>
            <pc:sldMk cId="81772413" sldId="337"/>
            <ac:spMk id="41" creationId="{1FB29F29-C0D4-CB4A-945B-D3C074DE9931}"/>
          </ac:spMkLst>
        </pc:spChg>
        <pc:spChg chg="mod">
          <ac:chgData name="Jack Gao" userId="95879407-af2c-436c-8cc0-8e724aed772a" providerId="ADAL" clId="{B408756C-C405-E744-932A-76C8A44978E6}" dt="2022-02-16T19:10:55.788" v="546"/>
          <ac:spMkLst>
            <pc:docMk/>
            <pc:sldMk cId="81772413" sldId="337"/>
            <ac:spMk id="42" creationId="{5F1F1077-3030-F449-AC88-DA6E7A768170}"/>
          </ac:spMkLst>
        </pc:spChg>
        <pc:spChg chg="mod">
          <ac:chgData name="Jack Gao" userId="95879407-af2c-436c-8cc0-8e724aed772a" providerId="ADAL" clId="{B408756C-C405-E744-932A-76C8A44978E6}" dt="2022-02-16T19:10:55.788" v="546"/>
          <ac:spMkLst>
            <pc:docMk/>
            <pc:sldMk cId="81772413" sldId="337"/>
            <ac:spMk id="43" creationId="{7D43C402-68C4-F245-A1AD-B1A2068E7E5A}"/>
          </ac:spMkLst>
        </pc:spChg>
        <pc:spChg chg="add del mod">
          <ac:chgData name="Jack Gao" userId="95879407-af2c-436c-8cc0-8e724aed772a" providerId="ADAL" clId="{B408756C-C405-E744-932A-76C8A44978E6}" dt="2022-02-16T19:14:36.106" v="727" actId="478"/>
          <ac:spMkLst>
            <pc:docMk/>
            <pc:sldMk cId="81772413" sldId="337"/>
            <ac:spMk id="44" creationId="{165194A0-7164-634D-84AD-D95C500220A3}"/>
          </ac:spMkLst>
        </pc:spChg>
        <pc:spChg chg="add mod">
          <ac:chgData name="Jack Gao" userId="95879407-af2c-436c-8cc0-8e724aed772a" providerId="ADAL" clId="{B408756C-C405-E744-932A-76C8A44978E6}" dt="2022-03-04T02:33:10.142" v="15619" actId="1076"/>
          <ac:spMkLst>
            <pc:docMk/>
            <pc:sldMk cId="81772413" sldId="337"/>
            <ac:spMk id="49" creationId="{9A5DDF6C-F17C-9042-821E-F95C87A040AD}"/>
          </ac:spMkLst>
        </pc:spChg>
        <pc:grpChg chg="add del mod">
          <ac:chgData name="Jack Gao" userId="95879407-af2c-436c-8cc0-8e724aed772a" providerId="ADAL" clId="{B408756C-C405-E744-932A-76C8A44978E6}" dt="2022-03-04T01:30:59.540" v="15207" actId="1076"/>
          <ac:grpSpMkLst>
            <pc:docMk/>
            <pc:sldMk cId="81772413" sldId="337"/>
            <ac:grpSpMk id="8" creationId="{BC32F4ED-B654-EE46-B158-07773F98C0B7}"/>
          </ac:grpSpMkLst>
        </pc:grpChg>
        <pc:grpChg chg="mod">
          <ac:chgData name="Jack Gao" userId="95879407-af2c-436c-8cc0-8e724aed772a" providerId="ADAL" clId="{B408756C-C405-E744-932A-76C8A44978E6}" dt="2022-02-16T19:32:26.122" v="1096" actId="1076"/>
          <ac:grpSpMkLst>
            <pc:docMk/>
            <pc:sldMk cId="81772413" sldId="337"/>
            <ac:grpSpMk id="10" creationId="{3982F8DD-96F6-3A42-A2C4-DCB215B9609E}"/>
          </ac:grpSpMkLst>
        </pc:grpChg>
        <pc:grpChg chg="mod">
          <ac:chgData name="Jack Gao" userId="95879407-af2c-436c-8cc0-8e724aed772a" providerId="ADAL" clId="{B408756C-C405-E744-932A-76C8A44978E6}" dt="2022-02-16T19:32:26.122" v="1096" actId="1076"/>
          <ac:grpSpMkLst>
            <pc:docMk/>
            <pc:sldMk cId="81772413" sldId="337"/>
            <ac:grpSpMk id="11" creationId="{05892B3B-86D5-E94E-8F7B-9BC5AE75D68A}"/>
          </ac:grpSpMkLst>
        </pc:grpChg>
        <pc:grpChg chg="mod">
          <ac:chgData name="Jack Gao" userId="95879407-af2c-436c-8cc0-8e724aed772a" providerId="ADAL" clId="{B408756C-C405-E744-932A-76C8A44978E6}" dt="2022-02-16T19:32:26.122" v="1096" actId="1076"/>
          <ac:grpSpMkLst>
            <pc:docMk/>
            <pc:sldMk cId="81772413" sldId="337"/>
            <ac:grpSpMk id="12" creationId="{4FFCCDB8-04C3-644B-B937-660B1D1AB20B}"/>
          </ac:grpSpMkLst>
        </pc:grpChg>
        <pc:grpChg chg="del mod">
          <ac:chgData name="Jack Gao" userId="95879407-af2c-436c-8cc0-8e724aed772a" providerId="ADAL" clId="{B408756C-C405-E744-932A-76C8A44978E6}" dt="2022-02-16T19:19:52.214" v="1084" actId="478"/>
          <ac:grpSpMkLst>
            <pc:docMk/>
            <pc:sldMk cId="81772413" sldId="337"/>
            <ac:grpSpMk id="17" creationId="{8D3E4DCE-09D1-834A-8669-118575575C18}"/>
          </ac:grpSpMkLst>
        </pc:grpChg>
        <pc:grpChg chg="del mod">
          <ac:chgData name="Jack Gao" userId="95879407-af2c-436c-8cc0-8e724aed772a" providerId="ADAL" clId="{B408756C-C405-E744-932A-76C8A44978E6}" dt="2022-02-16T19:10:55.027" v="545" actId="478"/>
          <ac:grpSpMkLst>
            <pc:docMk/>
            <pc:sldMk cId="81772413" sldId="337"/>
            <ac:grpSpMk id="24" creationId="{491C8CD1-FED1-854D-B702-91B4E1363729}"/>
          </ac:grpSpMkLst>
        </pc:grpChg>
        <pc:grpChg chg="del mod">
          <ac:chgData name="Jack Gao" userId="95879407-af2c-436c-8cc0-8e724aed772a" providerId="ADAL" clId="{B408756C-C405-E744-932A-76C8A44978E6}" dt="2022-02-16T19:06:02.478" v="190" actId="478"/>
          <ac:grpSpMkLst>
            <pc:docMk/>
            <pc:sldMk cId="81772413" sldId="337"/>
            <ac:grpSpMk id="30" creationId="{4D610B6C-31A7-4B4B-8D43-5C8001CE0F1E}"/>
          </ac:grpSpMkLst>
        </pc:grpChg>
        <pc:grpChg chg="add mod">
          <ac:chgData name="Jack Gao" userId="95879407-af2c-436c-8cc0-8e724aed772a" providerId="ADAL" clId="{B408756C-C405-E744-932A-76C8A44978E6}" dt="2022-02-16T19:14:30.276" v="724" actId="1076"/>
          <ac:grpSpMkLst>
            <pc:docMk/>
            <pc:sldMk cId="81772413" sldId="337"/>
            <ac:grpSpMk id="35" creationId="{B81B64BD-86F1-5643-9ABC-83801EFA18D8}"/>
          </ac:grpSpMkLst>
        </pc:grpChg>
        <pc:grpChg chg="add mod">
          <ac:chgData name="Jack Gao" userId="95879407-af2c-436c-8cc0-8e724aed772a" providerId="ADAL" clId="{B408756C-C405-E744-932A-76C8A44978E6}" dt="2022-02-16T19:41:42.656" v="1351" actId="1038"/>
          <ac:grpSpMkLst>
            <pc:docMk/>
            <pc:sldMk cId="81772413" sldId="337"/>
            <ac:grpSpMk id="40" creationId="{291EB147-3803-2D4F-8AC0-D13A3E55D659}"/>
          </ac:grpSpMkLst>
        </pc:grpChg>
        <pc:graphicFrameChg chg="mod">
          <ac:chgData name="Jack Gao" userId="95879407-af2c-436c-8cc0-8e724aed772a" providerId="ADAL" clId="{B408756C-C405-E744-932A-76C8A44978E6}" dt="2022-02-18T21:27:24.275" v="7406" actId="20577"/>
          <ac:graphicFrameMkLst>
            <pc:docMk/>
            <pc:sldMk cId="81772413" sldId="337"/>
            <ac:graphicFrameMk id="7" creationId="{4A7BFE1B-9E10-C344-950F-9CE7CA643E9F}"/>
          </ac:graphicFrameMkLst>
        </pc:graphicFrameChg>
        <pc:picChg chg="add del">
          <ac:chgData name="Jack Gao" userId="95879407-af2c-436c-8cc0-8e724aed772a" providerId="ADAL" clId="{B408756C-C405-E744-932A-76C8A44978E6}" dt="2022-02-16T19:31:09.464" v="1087" actId="478"/>
          <ac:picMkLst>
            <pc:docMk/>
            <pc:sldMk cId="81772413" sldId="337"/>
            <ac:picMk id="1026" creationId="{B8BC234D-D1D5-9E43-AF47-1814AD9FCE6F}"/>
          </ac:picMkLst>
        </pc:picChg>
        <pc:picChg chg="add del">
          <ac:chgData name="Jack Gao" userId="95879407-af2c-436c-8cc0-8e724aed772a" providerId="ADAL" clId="{B408756C-C405-E744-932A-76C8A44978E6}" dt="2022-02-16T19:31:44.424" v="1089" actId="478"/>
          <ac:picMkLst>
            <pc:docMk/>
            <pc:sldMk cId="81772413" sldId="337"/>
            <ac:picMk id="1028" creationId="{B2ECF6ED-7BF0-F249-86B9-9CDB550AC286}"/>
          </ac:picMkLst>
        </pc:picChg>
        <pc:picChg chg="add mod">
          <ac:chgData name="Jack Gao" userId="95879407-af2c-436c-8cc0-8e724aed772a" providerId="ADAL" clId="{B408756C-C405-E744-932A-76C8A44978E6}" dt="2022-02-16T19:41:46.189" v="1362" actId="1038"/>
          <ac:picMkLst>
            <pc:docMk/>
            <pc:sldMk cId="81772413" sldId="337"/>
            <ac:picMk id="1030" creationId="{044DC0A8-9B4B-4747-A21D-9B0376C4354B}"/>
          </ac:picMkLst>
        </pc:picChg>
        <pc:picChg chg="add del mod">
          <ac:chgData name="Jack Gao" userId="95879407-af2c-436c-8cc0-8e724aed772a" providerId="ADAL" clId="{B408756C-C405-E744-932A-76C8A44978E6}" dt="2022-02-16T19:33:08.520" v="1104" actId="478"/>
          <ac:picMkLst>
            <pc:docMk/>
            <pc:sldMk cId="81772413" sldId="337"/>
            <ac:picMk id="1032" creationId="{340F37A1-3AD9-5D4F-9444-6915F9B0ED0D}"/>
          </ac:picMkLst>
        </pc:picChg>
      </pc:sldChg>
      <pc:sldChg chg="addSp delSp modSp mod">
        <pc:chgData name="Jack Gao" userId="95879407-af2c-436c-8cc0-8e724aed772a" providerId="ADAL" clId="{B408756C-C405-E744-932A-76C8A44978E6}" dt="2022-02-25T02:44:43.362" v="14408" actId="478"/>
        <pc:sldMkLst>
          <pc:docMk/>
          <pc:sldMk cId="211602738" sldId="339"/>
        </pc:sldMkLst>
        <pc:spChg chg="mod">
          <ac:chgData name="Jack Gao" userId="95879407-af2c-436c-8cc0-8e724aed772a" providerId="ADAL" clId="{B408756C-C405-E744-932A-76C8A44978E6}" dt="2022-02-25T02:36:43.579" v="14129" actId="1076"/>
          <ac:spMkLst>
            <pc:docMk/>
            <pc:sldMk cId="211602738" sldId="339"/>
            <ac:spMk id="2" creationId="{63EA845E-EDF2-9F4E-858B-EE6B3D730C28}"/>
          </ac:spMkLst>
        </pc:spChg>
        <pc:spChg chg="del mod">
          <ac:chgData name="Jack Gao" userId="95879407-af2c-436c-8cc0-8e724aed772a" providerId="ADAL" clId="{B408756C-C405-E744-932A-76C8A44978E6}" dt="2022-02-25T02:15:04.520" v="13732" actId="478"/>
          <ac:spMkLst>
            <pc:docMk/>
            <pc:sldMk cId="211602738" sldId="339"/>
            <ac:spMk id="3" creationId="{A4C679D2-B80A-F84D-9904-E68352EEC8DE}"/>
          </ac:spMkLst>
        </pc:spChg>
        <pc:spChg chg="add mod">
          <ac:chgData name="Jack Gao" userId="95879407-af2c-436c-8cc0-8e724aed772a" providerId="ADAL" clId="{B408756C-C405-E744-932A-76C8A44978E6}" dt="2022-02-22T00:22:03.875" v="10916" actId="1076"/>
          <ac:spMkLst>
            <pc:docMk/>
            <pc:sldMk cId="211602738" sldId="339"/>
            <ac:spMk id="4" creationId="{E4AA085F-0C17-E946-AC69-0F9ED8546D29}"/>
          </ac:spMkLst>
        </pc:spChg>
        <pc:spChg chg="add mod">
          <ac:chgData name="Jack Gao" userId="95879407-af2c-436c-8cc0-8e724aed772a" providerId="ADAL" clId="{B408756C-C405-E744-932A-76C8A44978E6}" dt="2022-02-25T02:39:18.341" v="14233" actId="1076"/>
          <ac:spMkLst>
            <pc:docMk/>
            <pc:sldMk cId="211602738" sldId="339"/>
            <ac:spMk id="5" creationId="{B9EDF17A-BA60-D844-B7B9-A9F60929C76E}"/>
          </ac:spMkLst>
        </pc:spChg>
        <pc:spChg chg="add mod">
          <ac:chgData name="Jack Gao" userId="95879407-af2c-436c-8cc0-8e724aed772a" providerId="ADAL" clId="{B408756C-C405-E744-932A-76C8A44978E6}" dt="2022-02-21T23:32:36.476" v="10173" actId="20577"/>
          <ac:spMkLst>
            <pc:docMk/>
            <pc:sldMk cId="211602738" sldId="339"/>
            <ac:spMk id="6" creationId="{2182200E-38A6-5141-999B-503103910AAC}"/>
          </ac:spMkLst>
        </pc:spChg>
        <pc:spChg chg="add del mod">
          <ac:chgData name="Jack Gao" userId="95879407-af2c-436c-8cc0-8e724aed772a" providerId="ADAL" clId="{B408756C-C405-E744-932A-76C8A44978E6}" dt="2022-02-25T02:15:07.496" v="13733" actId="478"/>
          <ac:spMkLst>
            <pc:docMk/>
            <pc:sldMk cId="211602738" sldId="339"/>
            <ac:spMk id="9" creationId="{4FFEB701-5202-8244-A94F-06A9DC8A2E4E}"/>
          </ac:spMkLst>
        </pc:spChg>
        <pc:spChg chg="add del">
          <ac:chgData name="Jack Gao" userId="95879407-af2c-436c-8cc0-8e724aed772a" providerId="ADAL" clId="{B408756C-C405-E744-932A-76C8A44978E6}" dt="2022-02-25T02:38:54.042" v="14231" actId="478"/>
          <ac:spMkLst>
            <pc:docMk/>
            <pc:sldMk cId="211602738" sldId="339"/>
            <ac:spMk id="9" creationId="{A293E023-B197-DE4F-BCD8-0B56ECF8AA4D}"/>
          </ac:spMkLst>
        </pc:spChg>
        <pc:spChg chg="add mod">
          <ac:chgData name="Jack Gao" userId="95879407-af2c-436c-8cc0-8e724aed772a" providerId="ADAL" clId="{B408756C-C405-E744-932A-76C8A44978E6}" dt="2022-02-25T02:37:17.203" v="14132" actId="1076"/>
          <ac:spMkLst>
            <pc:docMk/>
            <pc:sldMk cId="211602738" sldId="339"/>
            <ac:spMk id="13" creationId="{DA3F99A2-EAEC-E845-8113-E61EE081E97B}"/>
          </ac:spMkLst>
        </pc:spChg>
        <pc:spChg chg="add mod">
          <ac:chgData name="Jack Gao" userId="95879407-af2c-436c-8cc0-8e724aed772a" providerId="ADAL" clId="{B408756C-C405-E744-932A-76C8A44978E6}" dt="2022-02-25T02:37:39.496" v="14181" actId="20577"/>
          <ac:spMkLst>
            <pc:docMk/>
            <pc:sldMk cId="211602738" sldId="339"/>
            <ac:spMk id="14" creationId="{B2AC7C3F-EE88-8F43-B6A4-CBAC7FA16B94}"/>
          </ac:spMkLst>
        </pc:spChg>
        <pc:spChg chg="add del mod">
          <ac:chgData name="Jack Gao" userId="95879407-af2c-436c-8cc0-8e724aed772a" providerId="ADAL" clId="{B408756C-C405-E744-932A-76C8A44978E6}" dt="2022-02-18T00:25:56.539" v="2700" actId="478"/>
          <ac:spMkLst>
            <pc:docMk/>
            <pc:sldMk cId="211602738" sldId="339"/>
            <ac:spMk id="16" creationId="{9738656B-7E6F-4644-9875-6CCCCF3824F9}"/>
          </ac:spMkLst>
        </pc:spChg>
        <pc:spChg chg="add del mod">
          <ac:chgData name="Jack Gao" userId="95879407-af2c-436c-8cc0-8e724aed772a" providerId="ADAL" clId="{B408756C-C405-E744-932A-76C8A44978E6}" dt="2022-02-25T02:32:21.296" v="14122" actId="478"/>
          <ac:spMkLst>
            <pc:docMk/>
            <pc:sldMk cId="211602738" sldId="339"/>
            <ac:spMk id="18" creationId="{00E6A91F-10B3-C44E-A52E-759C3963D670}"/>
          </ac:spMkLst>
        </pc:spChg>
        <pc:spChg chg="add del mod">
          <ac:chgData name="Jack Gao" userId="95879407-af2c-436c-8cc0-8e724aed772a" providerId="ADAL" clId="{B408756C-C405-E744-932A-76C8A44978E6}" dt="2022-02-18T00:25:56.539" v="2700" actId="478"/>
          <ac:spMkLst>
            <pc:docMk/>
            <pc:sldMk cId="211602738" sldId="339"/>
            <ac:spMk id="18" creationId="{B64F3B9F-5C76-394D-9ACB-926D303D6ACA}"/>
          </ac:spMkLst>
        </pc:spChg>
        <pc:spChg chg="add del mod topLvl">
          <ac:chgData name="Jack Gao" userId="95879407-af2c-436c-8cc0-8e724aed772a" providerId="ADAL" clId="{B408756C-C405-E744-932A-76C8A44978E6}" dt="2022-02-25T02:32:21.296" v="14122" actId="478"/>
          <ac:spMkLst>
            <pc:docMk/>
            <pc:sldMk cId="211602738" sldId="339"/>
            <ac:spMk id="20" creationId="{0167E4F9-97D3-1B4E-B5A3-87972AB03367}"/>
          </ac:spMkLst>
        </pc:spChg>
        <pc:spChg chg="add del mod topLvl">
          <ac:chgData name="Jack Gao" userId="95879407-af2c-436c-8cc0-8e724aed772a" providerId="ADAL" clId="{B408756C-C405-E744-932A-76C8A44978E6}" dt="2022-02-25T02:32:21.296" v="14122" actId="478"/>
          <ac:spMkLst>
            <pc:docMk/>
            <pc:sldMk cId="211602738" sldId="339"/>
            <ac:spMk id="21" creationId="{2DAC8550-2463-084C-8259-ECA80DC4C6CC}"/>
          </ac:spMkLst>
        </pc:spChg>
        <pc:spChg chg="add del mod">
          <ac:chgData name="Jack Gao" userId="95879407-af2c-436c-8cc0-8e724aed772a" providerId="ADAL" clId="{B408756C-C405-E744-932A-76C8A44978E6}" dt="2022-02-25T02:32:21.296" v="14122" actId="478"/>
          <ac:spMkLst>
            <pc:docMk/>
            <pc:sldMk cId="211602738" sldId="339"/>
            <ac:spMk id="25" creationId="{AB6A8843-ACC2-4C42-82F2-9C1CB8AFA618}"/>
          </ac:spMkLst>
        </pc:spChg>
        <pc:spChg chg="add del mod">
          <ac:chgData name="Jack Gao" userId="95879407-af2c-436c-8cc0-8e724aed772a" providerId="ADAL" clId="{B408756C-C405-E744-932A-76C8A44978E6}" dt="2022-02-17T05:50:18.140" v="2383" actId="767"/>
          <ac:spMkLst>
            <pc:docMk/>
            <pc:sldMk cId="211602738" sldId="339"/>
            <ac:spMk id="25" creationId="{AFAE8F53-468B-474F-BF81-283B58D513DB}"/>
          </ac:spMkLst>
        </pc:spChg>
        <pc:grpChg chg="add del mod">
          <ac:chgData name="Jack Gao" userId="95879407-af2c-436c-8cc0-8e724aed772a" providerId="ADAL" clId="{B408756C-C405-E744-932A-76C8A44978E6}" dt="2022-02-25T02:44:43.362" v="14408" actId="478"/>
          <ac:grpSpMkLst>
            <pc:docMk/>
            <pc:sldMk cId="211602738" sldId="339"/>
            <ac:grpSpMk id="22" creationId="{E33F5FD2-5ABF-6140-9869-52976BFE881F}"/>
          </ac:grpSpMkLst>
        </pc:grpChg>
        <pc:grpChg chg="add del mod">
          <ac:chgData name="Jack Gao" userId="95879407-af2c-436c-8cc0-8e724aed772a" providerId="ADAL" clId="{B408756C-C405-E744-932A-76C8A44978E6}" dt="2022-02-25T02:39:10.846" v="14232" actId="478"/>
          <ac:grpSpMkLst>
            <pc:docMk/>
            <pc:sldMk cId="211602738" sldId="339"/>
            <ac:grpSpMk id="23" creationId="{0B22FF36-09FE-8141-8FBC-17D40B847B8C}"/>
          </ac:grpSpMkLst>
        </pc:grpChg>
        <pc:grpChg chg="add del mod">
          <ac:chgData name="Jack Gao" userId="95879407-af2c-436c-8cc0-8e724aed772a" providerId="ADAL" clId="{B408756C-C405-E744-932A-76C8A44978E6}" dt="2022-02-18T21:01:56.571" v="6236" actId="165"/>
          <ac:grpSpMkLst>
            <pc:docMk/>
            <pc:sldMk cId="211602738" sldId="339"/>
            <ac:grpSpMk id="24" creationId="{E5013621-AE5F-F94C-98EB-17F72C09D49E}"/>
          </ac:grpSpMkLst>
        </pc:grpChg>
        <pc:grpChg chg="del mod">
          <ac:chgData name="Jack Gao" userId="95879407-af2c-436c-8cc0-8e724aed772a" providerId="ADAL" clId="{B408756C-C405-E744-932A-76C8A44978E6}" dt="2022-02-25T02:35:04.037" v="14126" actId="478"/>
          <ac:grpSpMkLst>
            <pc:docMk/>
            <pc:sldMk cId="211602738" sldId="339"/>
            <ac:grpSpMk id="28" creationId="{3AFC20EB-62D4-494E-8DED-DDDA13D074D9}"/>
          </ac:grpSpMkLst>
        </pc:grpChg>
        <pc:graphicFrameChg chg="mod">
          <ac:chgData name="Jack Gao" userId="95879407-af2c-436c-8cc0-8e724aed772a" providerId="ADAL" clId="{B408756C-C405-E744-932A-76C8A44978E6}" dt="2022-02-18T21:23:54.334" v="7228" actId="20577"/>
          <ac:graphicFrameMkLst>
            <pc:docMk/>
            <pc:sldMk cId="211602738" sldId="339"/>
            <ac:graphicFrameMk id="7" creationId="{4A7BFE1B-9E10-C344-950F-9CE7CA643E9F}"/>
          </ac:graphicFrameMkLst>
        </pc:graphicFrameChg>
        <pc:picChg chg="del mod">
          <ac:chgData name="Jack Gao" userId="95879407-af2c-436c-8cc0-8e724aed772a" providerId="ADAL" clId="{B408756C-C405-E744-932A-76C8A44978E6}" dt="2022-02-25T02:34:12.238" v="14124" actId="478"/>
          <ac:picMkLst>
            <pc:docMk/>
            <pc:sldMk cId="211602738" sldId="339"/>
            <ac:picMk id="32" creationId="{3F868F5D-4E4E-BE41-A836-678E8B130D9A}"/>
          </ac:picMkLst>
        </pc:picChg>
        <pc:cxnChg chg="add mod">
          <ac:chgData name="Jack Gao" userId="95879407-af2c-436c-8cc0-8e724aed772a" providerId="ADAL" clId="{B408756C-C405-E744-932A-76C8A44978E6}" dt="2022-02-17T05:49:01.820" v="2372" actId="11530"/>
          <ac:cxnSpMkLst>
            <pc:docMk/>
            <pc:sldMk cId="211602738" sldId="339"/>
            <ac:cxnSpMk id="8" creationId="{0BD9C104-332E-2A43-8A06-E57B163D413B}"/>
          </ac:cxnSpMkLst>
        </pc:cxnChg>
        <pc:cxnChg chg="add mod">
          <ac:chgData name="Jack Gao" userId="95879407-af2c-436c-8cc0-8e724aed772a" providerId="ADAL" clId="{B408756C-C405-E744-932A-76C8A44978E6}" dt="2022-02-25T02:37:15.188" v="14131" actId="14100"/>
          <ac:cxnSpMkLst>
            <pc:docMk/>
            <pc:sldMk cId="211602738" sldId="339"/>
            <ac:cxnSpMk id="15" creationId="{A433C20B-5F87-FD42-BE16-29A9163FC8CE}"/>
          </ac:cxnSpMkLst>
        </pc:cxnChg>
        <pc:cxnChg chg="add del mod">
          <ac:chgData name="Jack Gao" userId="95879407-af2c-436c-8cc0-8e724aed772a" providerId="ADAL" clId="{B408756C-C405-E744-932A-76C8A44978E6}" dt="2022-02-25T02:32:21.296" v="14122" actId="478"/>
          <ac:cxnSpMkLst>
            <pc:docMk/>
            <pc:sldMk cId="211602738" sldId="339"/>
            <ac:cxnSpMk id="17" creationId="{938F1E0F-841F-1A48-BAA6-520DDB8BCFF8}"/>
          </ac:cxnSpMkLst>
        </pc:cxnChg>
        <pc:cxnChg chg="add del mod">
          <ac:chgData name="Jack Gao" userId="95879407-af2c-436c-8cc0-8e724aed772a" providerId="ADAL" clId="{B408756C-C405-E744-932A-76C8A44978E6}" dt="2022-02-18T00:25:56.539" v="2700" actId="478"/>
          <ac:cxnSpMkLst>
            <pc:docMk/>
            <pc:sldMk cId="211602738" sldId="339"/>
            <ac:cxnSpMk id="17" creationId="{A6981412-0A13-9642-8C6E-7FFBAFA19DF1}"/>
          </ac:cxnSpMkLst>
        </pc:cxnChg>
        <pc:cxnChg chg="add del mod topLvl">
          <ac:chgData name="Jack Gao" userId="95879407-af2c-436c-8cc0-8e724aed772a" providerId="ADAL" clId="{B408756C-C405-E744-932A-76C8A44978E6}" dt="2022-02-25T02:32:21.296" v="14122" actId="478"/>
          <ac:cxnSpMkLst>
            <pc:docMk/>
            <pc:sldMk cId="211602738" sldId="339"/>
            <ac:cxnSpMk id="19" creationId="{44BDB7F4-2B5A-9C4B-BAB0-C5D88BC68BFE}"/>
          </ac:cxnSpMkLst>
        </pc:cxnChg>
      </pc:sldChg>
      <pc:sldChg chg="modSp add del mod modShow">
        <pc:chgData name="Jack Gao" userId="95879407-af2c-436c-8cc0-8e724aed772a" providerId="ADAL" clId="{B408756C-C405-E744-932A-76C8A44978E6}" dt="2022-02-21T23:33:31.639" v="10185" actId="2696"/>
        <pc:sldMkLst>
          <pc:docMk/>
          <pc:sldMk cId="2216783050" sldId="340"/>
        </pc:sldMkLst>
        <pc:spChg chg="mod">
          <ac:chgData name="Jack Gao" userId="95879407-af2c-436c-8cc0-8e724aed772a" providerId="ADAL" clId="{B408756C-C405-E744-932A-76C8A44978E6}" dt="2022-02-17T05:52:45.418" v="2417" actId="404"/>
          <ac:spMkLst>
            <pc:docMk/>
            <pc:sldMk cId="2216783050" sldId="340"/>
            <ac:spMk id="2" creationId="{63EA845E-EDF2-9F4E-858B-EE6B3D730C28}"/>
          </ac:spMkLst>
        </pc:spChg>
        <pc:spChg chg="mod">
          <ac:chgData name="Jack Gao" userId="95879407-af2c-436c-8cc0-8e724aed772a" providerId="ADAL" clId="{B408756C-C405-E744-932A-76C8A44978E6}" dt="2022-02-18T21:44:34.166" v="7796" actId="20577"/>
          <ac:spMkLst>
            <pc:docMk/>
            <pc:sldMk cId="2216783050" sldId="340"/>
            <ac:spMk id="14" creationId="{A08F3670-EBC2-E94E-8226-E520E30E7875}"/>
          </ac:spMkLst>
        </pc:spChg>
        <pc:graphicFrameChg chg="mod">
          <ac:chgData name="Jack Gao" userId="95879407-af2c-436c-8cc0-8e724aed772a" providerId="ADAL" clId="{B408756C-C405-E744-932A-76C8A44978E6}" dt="2022-02-18T21:25:45.950" v="7325" actId="20577"/>
          <ac:graphicFrameMkLst>
            <pc:docMk/>
            <pc:sldMk cId="2216783050" sldId="340"/>
            <ac:graphicFrameMk id="7" creationId="{4A7BFE1B-9E10-C344-950F-9CE7CA643E9F}"/>
          </ac:graphicFrameMkLst>
        </pc:graphicFrameChg>
      </pc:sldChg>
      <pc:sldChg chg="addSp delSp modSp mod">
        <pc:chgData name="Jack Gao" userId="95879407-af2c-436c-8cc0-8e724aed772a" providerId="ADAL" clId="{B408756C-C405-E744-932A-76C8A44978E6}" dt="2022-02-28T19:21:24.797" v="15183" actId="20577"/>
        <pc:sldMkLst>
          <pc:docMk/>
          <pc:sldMk cId="2001279599" sldId="341"/>
        </pc:sldMkLst>
        <pc:spChg chg="add del mod">
          <ac:chgData name="Jack Gao" userId="95879407-af2c-436c-8cc0-8e724aed772a" providerId="ADAL" clId="{B408756C-C405-E744-932A-76C8A44978E6}" dt="2022-02-24T18:00:54.085" v="11944" actId="478"/>
          <ac:spMkLst>
            <pc:docMk/>
            <pc:sldMk cId="2001279599" sldId="341"/>
            <ac:spMk id="3" creationId="{C9C89CF7-6ED4-4F49-B2B2-E65D737D0A0C}"/>
          </ac:spMkLst>
        </pc:spChg>
        <pc:spChg chg="del mod">
          <ac:chgData name="Jack Gao" userId="95879407-af2c-436c-8cc0-8e724aed772a" providerId="ADAL" clId="{B408756C-C405-E744-932A-76C8A44978E6}" dt="2022-02-17T05:53:16.245" v="2434" actId="478"/>
          <ac:spMkLst>
            <pc:docMk/>
            <pc:sldMk cId="2001279599" sldId="341"/>
            <ac:spMk id="4" creationId="{16EFCA27-6173-DD4B-8892-ED8BBE9CE444}"/>
          </ac:spMkLst>
        </pc:spChg>
        <pc:spChg chg="del mod">
          <ac:chgData name="Jack Gao" userId="95879407-af2c-436c-8cc0-8e724aed772a" providerId="ADAL" clId="{B408756C-C405-E744-932A-76C8A44978E6}" dt="2022-02-18T00:46:15.948" v="3086" actId="478"/>
          <ac:spMkLst>
            <pc:docMk/>
            <pc:sldMk cId="2001279599" sldId="341"/>
            <ac:spMk id="6" creationId="{347270CC-9023-4E4A-BAEC-ED615E09027D}"/>
          </ac:spMkLst>
        </pc:spChg>
        <pc:spChg chg="del mod">
          <ac:chgData name="Jack Gao" userId="95879407-af2c-436c-8cc0-8e724aed772a" providerId="ADAL" clId="{B408756C-C405-E744-932A-76C8A44978E6}" dt="2022-02-24T18:06:49.535" v="11975" actId="478"/>
          <ac:spMkLst>
            <pc:docMk/>
            <pc:sldMk cId="2001279599" sldId="341"/>
            <ac:spMk id="7" creationId="{30F6F225-20C4-A246-A8A0-C6790EFC6E69}"/>
          </ac:spMkLst>
        </pc:spChg>
        <pc:spChg chg="add del mod">
          <ac:chgData name="Jack Gao" userId="95879407-af2c-436c-8cc0-8e724aed772a" providerId="ADAL" clId="{B408756C-C405-E744-932A-76C8A44978E6}" dt="2022-02-24T18:01:28.363" v="11959" actId="478"/>
          <ac:spMkLst>
            <pc:docMk/>
            <pc:sldMk cId="2001279599" sldId="341"/>
            <ac:spMk id="8" creationId="{A0F6E247-5A02-434B-B6B6-9ECF8606546F}"/>
          </ac:spMkLst>
        </pc:spChg>
        <pc:spChg chg="del mod">
          <ac:chgData name="Jack Gao" userId="95879407-af2c-436c-8cc0-8e724aed772a" providerId="ADAL" clId="{B408756C-C405-E744-932A-76C8A44978E6}" dt="2022-02-18T00:33:23.536" v="2812"/>
          <ac:spMkLst>
            <pc:docMk/>
            <pc:sldMk cId="2001279599" sldId="341"/>
            <ac:spMk id="8" creationId="{FAFD407D-2049-9844-A5D8-84C6699501DA}"/>
          </ac:spMkLst>
        </pc:spChg>
        <pc:spChg chg="add del mod">
          <ac:chgData name="Jack Gao" userId="95879407-af2c-436c-8cc0-8e724aed772a" providerId="ADAL" clId="{B408756C-C405-E744-932A-76C8A44978E6}" dt="2022-02-24T18:00:52.975" v="11943" actId="478"/>
          <ac:spMkLst>
            <pc:docMk/>
            <pc:sldMk cId="2001279599" sldId="341"/>
            <ac:spMk id="9" creationId="{14541F19-EFAC-EF4D-8C1F-8CBECC18CCD9}"/>
          </ac:spMkLst>
        </pc:spChg>
        <pc:spChg chg="add mod">
          <ac:chgData name="Jack Gao" userId="95879407-af2c-436c-8cc0-8e724aed772a" providerId="ADAL" clId="{B408756C-C405-E744-932A-76C8A44978E6}" dt="2022-02-24T18:01:10.871" v="11957" actId="20577"/>
          <ac:spMkLst>
            <pc:docMk/>
            <pc:sldMk cId="2001279599" sldId="341"/>
            <ac:spMk id="11" creationId="{C8A900DA-30A9-BA48-87CA-8B4E1FC56AFF}"/>
          </ac:spMkLst>
        </pc:spChg>
        <pc:spChg chg="add del mod">
          <ac:chgData name="Jack Gao" userId="95879407-af2c-436c-8cc0-8e724aed772a" providerId="ADAL" clId="{B408756C-C405-E744-932A-76C8A44978E6}" dt="2022-02-18T00:46:17.555" v="3087" actId="478"/>
          <ac:spMkLst>
            <pc:docMk/>
            <pc:sldMk cId="2001279599" sldId="341"/>
            <ac:spMk id="11" creationId="{DC7EA639-EBD6-9B4E-A080-F95A48C2339E}"/>
          </ac:spMkLst>
        </pc:spChg>
        <pc:spChg chg="add mod">
          <ac:chgData name="Jack Gao" userId="95879407-af2c-436c-8cc0-8e724aed772a" providerId="ADAL" clId="{B408756C-C405-E744-932A-76C8A44978E6}" dt="2022-02-27T00:42:37.056" v="15114" actId="20577"/>
          <ac:spMkLst>
            <pc:docMk/>
            <pc:sldMk cId="2001279599" sldId="341"/>
            <ac:spMk id="13" creationId="{89452CE3-B8AC-CA4C-A60B-C5AAB33B772F}"/>
          </ac:spMkLst>
        </pc:spChg>
        <pc:spChg chg="mod">
          <ac:chgData name="Jack Gao" userId="95879407-af2c-436c-8cc0-8e724aed772a" providerId="ADAL" clId="{B408756C-C405-E744-932A-76C8A44978E6}" dt="2022-02-27T00:38:40.914" v="15060" actId="20577"/>
          <ac:spMkLst>
            <pc:docMk/>
            <pc:sldMk cId="2001279599" sldId="341"/>
            <ac:spMk id="15" creationId="{A022CC20-06DA-2C4F-98E6-61AC00573005}"/>
          </ac:spMkLst>
        </pc:spChg>
        <pc:spChg chg="mod">
          <ac:chgData name="Jack Gao" userId="95879407-af2c-436c-8cc0-8e724aed772a" providerId="ADAL" clId="{B408756C-C405-E744-932A-76C8A44978E6}" dt="2022-02-24T18:10:37.357" v="12217"/>
          <ac:spMkLst>
            <pc:docMk/>
            <pc:sldMk cId="2001279599" sldId="341"/>
            <ac:spMk id="17" creationId="{110E0C6C-D56E-F642-BCA6-7ECD918526F0}"/>
          </ac:spMkLst>
        </pc:spChg>
        <pc:spChg chg="mod">
          <ac:chgData name="Jack Gao" userId="95879407-af2c-436c-8cc0-8e724aed772a" providerId="ADAL" clId="{B408756C-C405-E744-932A-76C8A44978E6}" dt="2022-02-24T18:10:37.357" v="12217"/>
          <ac:spMkLst>
            <pc:docMk/>
            <pc:sldMk cId="2001279599" sldId="341"/>
            <ac:spMk id="18" creationId="{2CB9EC12-680D-B448-B807-0CB1CD7E4D66}"/>
          </ac:spMkLst>
        </pc:spChg>
        <pc:spChg chg="mod">
          <ac:chgData name="Jack Gao" userId="95879407-af2c-436c-8cc0-8e724aed772a" providerId="ADAL" clId="{B408756C-C405-E744-932A-76C8A44978E6}" dt="2022-02-24T18:10:37.357" v="12217"/>
          <ac:spMkLst>
            <pc:docMk/>
            <pc:sldMk cId="2001279599" sldId="341"/>
            <ac:spMk id="19" creationId="{8F645DC0-0F1A-8640-BE67-809B9DAB3017}"/>
          </ac:spMkLst>
        </pc:spChg>
        <pc:spChg chg="mod">
          <ac:chgData name="Jack Gao" userId="95879407-af2c-436c-8cc0-8e724aed772a" providerId="ADAL" clId="{B408756C-C405-E744-932A-76C8A44978E6}" dt="2022-02-24T18:10:37.357" v="12217"/>
          <ac:spMkLst>
            <pc:docMk/>
            <pc:sldMk cId="2001279599" sldId="341"/>
            <ac:spMk id="20" creationId="{41D6DB2F-4CFA-F54E-8532-96913038D7D4}"/>
          </ac:spMkLst>
        </pc:spChg>
        <pc:grpChg chg="add mod">
          <ac:chgData name="Jack Gao" userId="95879407-af2c-436c-8cc0-8e724aed772a" providerId="ADAL" clId="{B408756C-C405-E744-932A-76C8A44978E6}" dt="2022-02-24T18:10:37.357" v="12217"/>
          <ac:grpSpMkLst>
            <pc:docMk/>
            <pc:sldMk cId="2001279599" sldId="341"/>
            <ac:grpSpMk id="14" creationId="{DFCF9884-23A6-B242-A3D9-10B9229DD667}"/>
          </ac:grpSpMkLst>
        </pc:grpChg>
        <pc:grpChg chg="mod">
          <ac:chgData name="Jack Gao" userId="95879407-af2c-436c-8cc0-8e724aed772a" providerId="ADAL" clId="{B408756C-C405-E744-932A-76C8A44978E6}" dt="2022-02-24T18:10:37.357" v="12217"/>
          <ac:grpSpMkLst>
            <pc:docMk/>
            <pc:sldMk cId="2001279599" sldId="341"/>
            <ac:grpSpMk id="16" creationId="{E2800CDA-A05C-B44F-A583-128D39A60F80}"/>
          </ac:grpSpMkLst>
        </pc:grpChg>
        <pc:graphicFrameChg chg="del mod modGraphic">
          <ac:chgData name="Jack Gao" userId="95879407-af2c-436c-8cc0-8e724aed772a" providerId="ADAL" clId="{B408756C-C405-E744-932A-76C8A44978E6}" dt="2022-02-24T18:06:49.535" v="11975" actId="478"/>
          <ac:graphicFrameMkLst>
            <pc:docMk/>
            <pc:sldMk cId="2001279599" sldId="341"/>
            <ac:graphicFrameMk id="5" creationId="{E69D2912-68F0-4A42-8903-4BDAFB0B5D90}"/>
          </ac:graphicFrameMkLst>
        </pc:graphicFrameChg>
        <pc:graphicFrameChg chg="add mod">
          <ac:chgData name="Jack Gao" userId="95879407-af2c-436c-8cc0-8e724aed772a" providerId="ADAL" clId="{B408756C-C405-E744-932A-76C8A44978E6}" dt="2022-02-18T21:25:57.920" v="7348" actId="20577"/>
          <ac:graphicFrameMkLst>
            <pc:docMk/>
            <pc:sldMk cId="2001279599" sldId="341"/>
            <ac:graphicFrameMk id="10" creationId="{444FD5E4-6F56-FC47-B260-FC5F5AB8BA7F}"/>
          </ac:graphicFrameMkLst>
        </pc:graphicFrameChg>
        <pc:graphicFrameChg chg="add mod modGraphic">
          <ac:chgData name="Jack Gao" userId="95879407-af2c-436c-8cc0-8e724aed772a" providerId="ADAL" clId="{B408756C-C405-E744-932A-76C8A44978E6}" dt="2022-02-28T19:21:24.797" v="15183" actId="20577"/>
          <ac:graphicFrameMkLst>
            <pc:docMk/>
            <pc:sldMk cId="2001279599" sldId="341"/>
            <ac:graphicFrameMk id="12" creationId="{6B47F5C2-EC98-354A-8BE2-8C61FA41CC33}"/>
          </ac:graphicFrameMkLst>
        </pc:graphicFrameChg>
      </pc:sldChg>
      <pc:sldChg chg="addSp delSp modSp del mod modShow">
        <pc:chgData name="Jack Gao" userId="95879407-af2c-436c-8cc0-8e724aed772a" providerId="ADAL" clId="{B408756C-C405-E744-932A-76C8A44978E6}" dt="2022-02-21T23:33:38.251" v="10186" actId="2696"/>
        <pc:sldMkLst>
          <pc:docMk/>
          <pc:sldMk cId="1136674820" sldId="342"/>
        </pc:sldMkLst>
        <pc:spChg chg="add del mod">
          <ac:chgData name="Jack Gao" userId="95879407-af2c-436c-8cc0-8e724aed772a" providerId="ADAL" clId="{B408756C-C405-E744-932A-76C8A44978E6}" dt="2022-02-17T05:48:14.955" v="2355" actId="478"/>
          <ac:spMkLst>
            <pc:docMk/>
            <pc:sldMk cId="1136674820" sldId="342"/>
            <ac:spMk id="3" creationId="{C7DB161E-DAFC-0343-A1B8-373C96EEA367}"/>
          </ac:spMkLst>
        </pc:spChg>
        <pc:spChg chg="add del mod">
          <ac:chgData name="Jack Gao" userId="95879407-af2c-436c-8cc0-8e724aed772a" providerId="ADAL" clId="{B408756C-C405-E744-932A-76C8A44978E6}" dt="2022-02-17T05:48:11.960" v="2354" actId="478"/>
          <ac:spMkLst>
            <pc:docMk/>
            <pc:sldMk cId="1136674820" sldId="342"/>
            <ac:spMk id="6" creationId="{2F483569-1757-CB4A-96FA-D1F2111DA5A9}"/>
          </ac:spMkLst>
        </pc:spChg>
        <pc:spChg chg="del mod">
          <ac:chgData name="Jack Gao" userId="95879407-af2c-436c-8cc0-8e724aed772a" providerId="ADAL" clId="{B408756C-C405-E744-932A-76C8A44978E6}" dt="2022-02-17T05:47:48.439" v="2347" actId="478"/>
          <ac:spMkLst>
            <pc:docMk/>
            <pc:sldMk cId="1136674820" sldId="342"/>
            <ac:spMk id="8" creationId="{6CE34A7D-9998-074B-BAD7-C518158B47C3}"/>
          </ac:spMkLst>
        </pc:spChg>
        <pc:spChg chg="mod">
          <ac:chgData name="Jack Gao" userId="95879407-af2c-436c-8cc0-8e724aed772a" providerId="ADAL" clId="{B408756C-C405-E744-932A-76C8A44978E6}" dt="2022-02-17T05:48:09.783" v="2353" actId="1076"/>
          <ac:spMkLst>
            <pc:docMk/>
            <pc:sldMk cId="1136674820" sldId="342"/>
            <ac:spMk id="10" creationId="{935194A7-12D6-A441-8E65-E2F7716CE09D}"/>
          </ac:spMkLst>
        </pc:spChg>
        <pc:spChg chg="add mod">
          <ac:chgData name="Jack Gao" userId="95879407-af2c-436c-8cc0-8e724aed772a" providerId="ADAL" clId="{B408756C-C405-E744-932A-76C8A44978E6}" dt="2022-02-18T21:28:25.212" v="7439" actId="27636"/>
          <ac:spMkLst>
            <pc:docMk/>
            <pc:sldMk cId="1136674820" sldId="342"/>
            <ac:spMk id="11" creationId="{E0E7070C-7B78-974F-9817-1C2EDE18C2D7}"/>
          </ac:spMkLst>
        </pc:spChg>
        <pc:picChg chg="mod">
          <ac:chgData name="Jack Gao" userId="95879407-af2c-436c-8cc0-8e724aed772a" providerId="ADAL" clId="{B408756C-C405-E744-932A-76C8A44978E6}" dt="2022-02-17T05:48:07.386" v="2352" actId="1076"/>
          <ac:picMkLst>
            <pc:docMk/>
            <pc:sldMk cId="1136674820" sldId="342"/>
            <ac:picMk id="9" creationId="{FC8B2A1A-7BE9-254B-B9C3-2A4016C0642C}"/>
          </ac:picMkLst>
        </pc:picChg>
      </pc:sldChg>
      <pc:sldChg chg="addSp delSp modSp mod ord">
        <pc:chgData name="Jack Gao" userId="95879407-af2c-436c-8cc0-8e724aed772a" providerId="ADAL" clId="{B408756C-C405-E744-932A-76C8A44978E6}" dt="2022-02-27T23:15:27.578" v="15141" actId="20577"/>
        <pc:sldMkLst>
          <pc:docMk/>
          <pc:sldMk cId="622881983" sldId="343"/>
        </pc:sldMkLst>
        <pc:spChg chg="add del mod">
          <ac:chgData name="Jack Gao" userId="95879407-af2c-436c-8cc0-8e724aed772a" providerId="ADAL" clId="{B408756C-C405-E744-932A-76C8A44978E6}" dt="2022-02-24T18:34:49.358" v="12891" actId="478"/>
          <ac:spMkLst>
            <pc:docMk/>
            <pc:sldMk cId="622881983" sldId="343"/>
            <ac:spMk id="2" creationId="{77CEDDE2-E7F5-B646-9DB8-03AF0652BD4A}"/>
          </ac:spMkLst>
        </pc:spChg>
        <pc:spChg chg="add del mod">
          <ac:chgData name="Jack Gao" userId="95879407-af2c-436c-8cc0-8e724aed772a" providerId="ADAL" clId="{B408756C-C405-E744-932A-76C8A44978E6}" dt="2022-02-18T00:44:30.296" v="3038" actId="478"/>
          <ac:spMkLst>
            <pc:docMk/>
            <pc:sldMk cId="622881983" sldId="343"/>
            <ac:spMk id="3" creationId="{11E77A20-BE09-9642-B217-D2AEB8431F3D}"/>
          </ac:spMkLst>
        </pc:spChg>
        <pc:spChg chg="mod topLvl">
          <ac:chgData name="Jack Gao" userId="95879407-af2c-436c-8cc0-8e724aed772a" providerId="ADAL" clId="{B408756C-C405-E744-932A-76C8A44978E6}" dt="2022-02-24T18:39:14.344" v="12996" actId="1076"/>
          <ac:spMkLst>
            <pc:docMk/>
            <pc:sldMk cId="622881983" sldId="343"/>
            <ac:spMk id="3" creationId="{DEDF1936-4212-EB46-B57F-357057C32C62}"/>
          </ac:spMkLst>
        </pc:spChg>
        <pc:spChg chg="del">
          <ac:chgData name="Jack Gao" userId="95879407-af2c-436c-8cc0-8e724aed772a" providerId="ADAL" clId="{B408756C-C405-E744-932A-76C8A44978E6}" dt="2022-02-17T05:53:33.426" v="2458" actId="478"/>
          <ac:spMkLst>
            <pc:docMk/>
            <pc:sldMk cId="622881983" sldId="343"/>
            <ac:spMk id="4" creationId="{16EFCA27-6173-DD4B-8892-ED8BBE9CE444}"/>
          </ac:spMkLst>
        </pc:spChg>
        <pc:spChg chg="add del mod">
          <ac:chgData name="Jack Gao" userId="95879407-af2c-436c-8cc0-8e724aed772a" providerId="ADAL" clId="{B408756C-C405-E744-932A-76C8A44978E6}" dt="2022-02-18T00:44:28.220" v="3037" actId="478"/>
          <ac:spMkLst>
            <pc:docMk/>
            <pc:sldMk cId="622881983" sldId="343"/>
            <ac:spMk id="6" creationId="{671C1DFE-08AA-2846-B5F3-4E856EDC60D1}"/>
          </ac:spMkLst>
        </pc:spChg>
        <pc:spChg chg="add del mod">
          <ac:chgData name="Jack Gao" userId="95879407-af2c-436c-8cc0-8e724aed772a" providerId="ADAL" clId="{B408756C-C405-E744-932A-76C8A44978E6}" dt="2022-02-24T18:34:56.899" v="12892" actId="478"/>
          <ac:spMkLst>
            <pc:docMk/>
            <pc:sldMk cId="622881983" sldId="343"/>
            <ac:spMk id="7" creationId="{1484A654-7408-764D-8126-8424D84E88E4}"/>
          </ac:spMkLst>
        </pc:spChg>
        <pc:spChg chg="add mod">
          <ac:chgData name="Jack Gao" userId="95879407-af2c-436c-8cc0-8e724aed772a" providerId="ADAL" clId="{B408756C-C405-E744-932A-76C8A44978E6}" dt="2022-02-27T23:15:27.578" v="15141" actId="20577"/>
          <ac:spMkLst>
            <pc:docMk/>
            <pc:sldMk cId="622881983" sldId="343"/>
            <ac:spMk id="9" creationId="{5F357A8C-FFD6-C14E-9F5D-D74F4C1C6122}"/>
          </ac:spMkLst>
        </pc:spChg>
        <pc:spChg chg="add del mod">
          <ac:chgData name="Jack Gao" userId="95879407-af2c-436c-8cc0-8e724aed772a" providerId="ADAL" clId="{B408756C-C405-E744-932A-76C8A44978E6}" dt="2022-02-24T18:34:56.899" v="12892" actId="478"/>
          <ac:spMkLst>
            <pc:docMk/>
            <pc:sldMk cId="622881983" sldId="343"/>
            <ac:spMk id="11" creationId="{7543D9EE-57B6-3646-A0D2-0232172976DB}"/>
          </ac:spMkLst>
        </pc:spChg>
        <pc:spChg chg="mod">
          <ac:chgData name="Jack Gao" userId="95879407-af2c-436c-8cc0-8e724aed772a" providerId="ADAL" clId="{B408756C-C405-E744-932A-76C8A44978E6}" dt="2022-02-24T18:40:23.032" v="13009" actId="1076"/>
          <ac:spMkLst>
            <pc:docMk/>
            <pc:sldMk cId="622881983" sldId="343"/>
            <ac:spMk id="12" creationId="{2E74D96E-5964-9940-9C90-A352D096938D}"/>
          </ac:spMkLst>
        </pc:spChg>
        <pc:spChg chg="mod topLvl">
          <ac:chgData name="Jack Gao" userId="95879407-af2c-436c-8cc0-8e724aed772a" providerId="ADAL" clId="{B408756C-C405-E744-932A-76C8A44978E6}" dt="2022-02-24T18:39:14.344" v="12996" actId="1076"/>
          <ac:spMkLst>
            <pc:docMk/>
            <pc:sldMk cId="622881983" sldId="343"/>
            <ac:spMk id="13" creationId="{CBF80193-9894-6742-BBD8-4B8760A8291F}"/>
          </ac:spMkLst>
        </pc:spChg>
        <pc:spChg chg="mod topLvl">
          <ac:chgData name="Jack Gao" userId="95879407-af2c-436c-8cc0-8e724aed772a" providerId="ADAL" clId="{B408756C-C405-E744-932A-76C8A44978E6}" dt="2022-02-24T18:39:14.344" v="12996" actId="1076"/>
          <ac:spMkLst>
            <pc:docMk/>
            <pc:sldMk cId="622881983" sldId="343"/>
            <ac:spMk id="14" creationId="{135A6045-F2F1-A24E-90D1-C507FF106089}"/>
          </ac:spMkLst>
        </pc:spChg>
        <pc:spChg chg="mod topLvl">
          <ac:chgData name="Jack Gao" userId="95879407-af2c-436c-8cc0-8e724aed772a" providerId="ADAL" clId="{B408756C-C405-E744-932A-76C8A44978E6}" dt="2022-02-24T18:39:14.344" v="12996" actId="1076"/>
          <ac:spMkLst>
            <pc:docMk/>
            <pc:sldMk cId="622881983" sldId="343"/>
            <ac:spMk id="15" creationId="{298587FD-80F0-7140-91C5-1F4233249161}"/>
          </ac:spMkLst>
        </pc:spChg>
        <pc:spChg chg="mod topLvl">
          <ac:chgData name="Jack Gao" userId="95879407-af2c-436c-8cc0-8e724aed772a" providerId="ADAL" clId="{B408756C-C405-E744-932A-76C8A44978E6}" dt="2022-02-24T18:39:14.344" v="12996" actId="1076"/>
          <ac:spMkLst>
            <pc:docMk/>
            <pc:sldMk cId="622881983" sldId="343"/>
            <ac:spMk id="16" creationId="{B8170357-84C7-7841-8872-BF2ACA2E8AFC}"/>
          </ac:spMkLst>
        </pc:spChg>
        <pc:spChg chg="mod topLvl">
          <ac:chgData name="Jack Gao" userId="95879407-af2c-436c-8cc0-8e724aed772a" providerId="ADAL" clId="{B408756C-C405-E744-932A-76C8A44978E6}" dt="2022-02-24T18:39:14.344" v="12996" actId="1076"/>
          <ac:spMkLst>
            <pc:docMk/>
            <pc:sldMk cId="622881983" sldId="343"/>
            <ac:spMk id="17" creationId="{40D3789B-74D8-6D41-92C4-16C12DDB311F}"/>
          </ac:spMkLst>
        </pc:spChg>
        <pc:grpChg chg="del mod">
          <ac:chgData name="Jack Gao" userId="95879407-af2c-436c-8cc0-8e724aed772a" providerId="ADAL" clId="{B408756C-C405-E744-932A-76C8A44978E6}" dt="2022-02-24T18:39:01.883" v="12994" actId="165"/>
          <ac:grpSpMkLst>
            <pc:docMk/>
            <pc:sldMk cId="622881983" sldId="343"/>
            <ac:grpSpMk id="4" creationId="{F39C6C16-6C9B-F14A-90D8-412776BCDB52}"/>
          </ac:grpSpMkLst>
        </pc:grpChg>
        <pc:graphicFrameChg chg="add del mod">
          <ac:chgData name="Jack Gao" userId="95879407-af2c-436c-8cc0-8e724aed772a" providerId="ADAL" clId="{B408756C-C405-E744-932A-76C8A44978E6}" dt="2022-02-24T18:40:33.157" v="13011" actId="478"/>
          <ac:graphicFrameMkLst>
            <pc:docMk/>
            <pc:sldMk cId="622881983" sldId="343"/>
            <ac:graphicFrameMk id="8" creationId="{8079A707-26E9-E345-B55D-7EC797CBC9D2}"/>
          </ac:graphicFrameMkLst>
        </pc:graphicFrameChg>
        <pc:picChg chg="add mod">
          <ac:chgData name="Jack Gao" userId="95879407-af2c-436c-8cc0-8e724aed772a" providerId="ADAL" clId="{B408756C-C405-E744-932A-76C8A44978E6}" dt="2022-02-27T00:39:43.522" v="15069" actId="1076"/>
          <ac:picMkLst>
            <pc:docMk/>
            <pc:sldMk cId="622881983" sldId="343"/>
            <ac:picMk id="4" creationId="{D906553D-961C-3F43-82F1-DE745F554432}"/>
          </ac:picMkLst>
        </pc:picChg>
        <pc:picChg chg="del mod">
          <ac:chgData name="Jack Gao" userId="95879407-af2c-436c-8cc0-8e724aed772a" providerId="ADAL" clId="{B408756C-C405-E744-932A-76C8A44978E6}" dt="2022-02-24T18:38:54.137" v="12992" actId="478"/>
          <ac:picMkLst>
            <pc:docMk/>
            <pc:sldMk cId="622881983" sldId="343"/>
            <ac:picMk id="5" creationId="{9DB6367C-496D-DB4D-B388-507CF5227A08}"/>
          </ac:picMkLst>
        </pc:picChg>
        <pc:picChg chg="add del mod">
          <ac:chgData name="Jack Gao" userId="95879407-af2c-436c-8cc0-8e724aed772a" providerId="ADAL" clId="{B408756C-C405-E744-932A-76C8A44978E6}" dt="2022-02-27T00:38:59.729" v="15061" actId="478"/>
          <ac:picMkLst>
            <pc:docMk/>
            <pc:sldMk cId="622881983" sldId="343"/>
            <ac:picMk id="18" creationId="{E1967F3E-604A-F441-9C3C-FEE9EF664A51}"/>
          </ac:picMkLst>
        </pc:picChg>
        <pc:cxnChg chg="add del mod">
          <ac:chgData name="Jack Gao" userId="95879407-af2c-436c-8cc0-8e724aed772a" providerId="ADAL" clId="{B408756C-C405-E744-932A-76C8A44978E6}" dt="2022-02-24T18:34:56.899" v="12892" actId="478"/>
          <ac:cxnSpMkLst>
            <pc:docMk/>
            <pc:sldMk cId="622881983" sldId="343"/>
            <ac:cxnSpMk id="10" creationId="{829DFE99-8D49-F744-83FB-91C18A27A6C7}"/>
          </ac:cxnSpMkLst>
        </pc:cxnChg>
      </pc:sldChg>
      <pc:sldChg chg="addSp delSp modSp add mod">
        <pc:chgData name="Jack Gao" userId="95879407-af2c-436c-8cc0-8e724aed772a" providerId="ADAL" clId="{B408756C-C405-E744-932A-76C8A44978E6}" dt="2022-02-18T21:27:41.129" v="7433" actId="1035"/>
        <pc:sldMkLst>
          <pc:docMk/>
          <pc:sldMk cId="1666453514" sldId="344"/>
        </pc:sldMkLst>
        <pc:spChg chg="mod">
          <ac:chgData name="Jack Gao" userId="95879407-af2c-436c-8cc0-8e724aed772a" providerId="ADAL" clId="{B408756C-C405-E744-932A-76C8A44978E6}" dt="2022-02-16T18:50:58.833" v="8" actId="20577"/>
          <ac:spMkLst>
            <pc:docMk/>
            <pc:sldMk cId="1666453514" sldId="344"/>
            <ac:spMk id="2" creationId="{63EA845E-EDF2-9F4E-858B-EE6B3D730C28}"/>
          </ac:spMkLst>
        </pc:spChg>
        <pc:spChg chg="del mod">
          <ac:chgData name="Jack Gao" userId="95879407-af2c-436c-8cc0-8e724aed772a" providerId="ADAL" clId="{B408756C-C405-E744-932A-76C8A44978E6}" dt="2022-02-17T04:36:49.072" v="1687" actId="478"/>
          <ac:spMkLst>
            <pc:docMk/>
            <pc:sldMk cId="1666453514" sldId="344"/>
            <ac:spMk id="3" creationId="{A4C679D2-B80A-F84D-9904-E68352EEC8DE}"/>
          </ac:spMkLst>
        </pc:spChg>
        <pc:spChg chg="add del mod">
          <ac:chgData name="Jack Gao" userId="95879407-af2c-436c-8cc0-8e724aed772a" providerId="ADAL" clId="{B408756C-C405-E744-932A-76C8A44978E6}" dt="2022-02-17T04:36:51.695" v="1688" actId="478"/>
          <ac:spMkLst>
            <pc:docMk/>
            <pc:sldMk cId="1666453514" sldId="344"/>
            <ac:spMk id="5" creationId="{2614F042-C71F-7447-88A9-3F17F3682B06}"/>
          </ac:spMkLst>
        </pc:spChg>
        <pc:graphicFrameChg chg="mod">
          <ac:chgData name="Jack Gao" userId="95879407-af2c-436c-8cc0-8e724aed772a" providerId="ADAL" clId="{B408756C-C405-E744-932A-76C8A44978E6}" dt="2022-02-18T21:27:41.129" v="7433" actId="1035"/>
          <ac:graphicFrameMkLst>
            <pc:docMk/>
            <pc:sldMk cId="1666453514" sldId="344"/>
            <ac:graphicFrameMk id="7" creationId="{4A7BFE1B-9E10-C344-950F-9CE7CA643E9F}"/>
          </ac:graphicFrameMkLst>
        </pc:graphicFrameChg>
        <pc:picChg chg="add mod">
          <ac:chgData name="Jack Gao" userId="95879407-af2c-436c-8cc0-8e724aed772a" providerId="ADAL" clId="{B408756C-C405-E744-932A-76C8A44978E6}" dt="2022-02-18T00:00:00.476" v="2656" actId="14100"/>
          <ac:picMkLst>
            <pc:docMk/>
            <pc:sldMk cId="1666453514" sldId="344"/>
            <ac:picMk id="8" creationId="{BBDA1470-7C7B-8242-A24E-0DB39762F250}"/>
          </ac:picMkLst>
        </pc:picChg>
      </pc:sldChg>
      <pc:sldChg chg="addSp delSp modSp mod">
        <pc:chgData name="Jack Gao" userId="95879407-af2c-436c-8cc0-8e724aed772a" providerId="ADAL" clId="{B408756C-C405-E744-932A-76C8A44978E6}" dt="2022-03-04T00:43:43.451" v="15198" actId="255"/>
        <pc:sldMkLst>
          <pc:docMk/>
          <pc:sldMk cId="3161360686" sldId="345"/>
        </pc:sldMkLst>
        <pc:spChg chg="mod">
          <ac:chgData name="Jack Gao" userId="95879407-af2c-436c-8cc0-8e724aed772a" providerId="ADAL" clId="{B408756C-C405-E744-932A-76C8A44978E6}" dt="2022-02-18T20:03:59.958" v="5575" actId="14100"/>
          <ac:spMkLst>
            <pc:docMk/>
            <pc:sldMk cId="3161360686" sldId="345"/>
            <ac:spMk id="2" creationId="{63EA845E-EDF2-9F4E-858B-EE6B3D730C28}"/>
          </ac:spMkLst>
        </pc:spChg>
        <pc:spChg chg="add del mod">
          <ac:chgData name="Jack Gao" userId="95879407-af2c-436c-8cc0-8e724aed772a" providerId="ADAL" clId="{B408756C-C405-E744-932A-76C8A44978E6}" dt="2022-02-21T23:26:32.913" v="10090" actId="478"/>
          <ac:spMkLst>
            <pc:docMk/>
            <pc:sldMk cId="3161360686" sldId="345"/>
            <ac:spMk id="3" creationId="{478A48F8-DC78-5B42-BF23-B095B1E0F1B8}"/>
          </ac:spMkLst>
        </pc:spChg>
        <pc:spChg chg="del mod">
          <ac:chgData name="Jack Gao" userId="95879407-af2c-436c-8cc0-8e724aed772a" providerId="ADAL" clId="{B408756C-C405-E744-932A-76C8A44978E6}" dt="2022-02-18T19:51:26.587" v="5168" actId="478"/>
          <ac:spMkLst>
            <pc:docMk/>
            <pc:sldMk cId="3161360686" sldId="345"/>
            <ac:spMk id="3" creationId="{A4C679D2-B80A-F84D-9904-E68352EEC8DE}"/>
          </ac:spMkLst>
        </pc:spChg>
        <pc:spChg chg="add del mod">
          <ac:chgData name="Jack Gao" userId="95879407-af2c-436c-8cc0-8e724aed772a" providerId="ADAL" clId="{B408756C-C405-E744-932A-76C8A44978E6}" dt="2022-02-18T19:51:28.301" v="5169" actId="478"/>
          <ac:spMkLst>
            <pc:docMk/>
            <pc:sldMk cId="3161360686" sldId="345"/>
            <ac:spMk id="5" creationId="{8DD0FCC0-0E63-2D40-B54C-DC0963998C40}"/>
          </ac:spMkLst>
        </pc:spChg>
        <pc:spChg chg="add mod">
          <ac:chgData name="Jack Gao" userId="95879407-af2c-436c-8cc0-8e724aed772a" providerId="ADAL" clId="{B408756C-C405-E744-932A-76C8A44978E6}" dt="2022-02-21T22:50:42.772" v="8928" actId="1036"/>
          <ac:spMkLst>
            <pc:docMk/>
            <pc:sldMk cId="3161360686" sldId="345"/>
            <ac:spMk id="8" creationId="{CF91102A-136A-9642-9794-31DD4BFC0426}"/>
          </ac:spMkLst>
        </pc:spChg>
        <pc:spChg chg="add mod">
          <ac:chgData name="Jack Gao" userId="95879407-af2c-436c-8cc0-8e724aed772a" providerId="ADAL" clId="{B408756C-C405-E744-932A-76C8A44978E6}" dt="2022-02-21T23:04:56.075" v="9383" actId="1036"/>
          <ac:spMkLst>
            <pc:docMk/>
            <pc:sldMk cId="3161360686" sldId="345"/>
            <ac:spMk id="9" creationId="{FF3883C6-63BE-E14F-96B8-A1125422C45E}"/>
          </ac:spMkLst>
        </pc:spChg>
        <pc:spChg chg="mod topLvl">
          <ac:chgData name="Jack Gao" userId="95879407-af2c-436c-8cc0-8e724aed772a" providerId="ADAL" clId="{B408756C-C405-E744-932A-76C8A44978E6}" dt="2022-02-21T23:04:46.103" v="9375" actId="1036"/>
          <ac:spMkLst>
            <pc:docMk/>
            <pc:sldMk cId="3161360686" sldId="345"/>
            <ac:spMk id="11" creationId="{8BD1E05F-A388-C44D-B460-9F414CC4D4F7}"/>
          </ac:spMkLst>
        </pc:spChg>
        <pc:spChg chg="del mod">
          <ac:chgData name="Jack Gao" userId="95879407-af2c-436c-8cc0-8e724aed772a" providerId="ADAL" clId="{B408756C-C405-E744-932A-76C8A44978E6}" dt="2022-02-18T19:54:50.994" v="5279" actId="478"/>
          <ac:spMkLst>
            <pc:docMk/>
            <pc:sldMk cId="3161360686" sldId="345"/>
            <ac:spMk id="12" creationId="{447F819F-4B5C-A24D-B491-C133310EA58C}"/>
          </ac:spMkLst>
        </pc:spChg>
        <pc:spChg chg="add del mod">
          <ac:chgData name="Jack Gao" userId="95879407-af2c-436c-8cc0-8e724aed772a" providerId="ADAL" clId="{B408756C-C405-E744-932A-76C8A44978E6}" dt="2022-02-21T22:53:00.417" v="8957"/>
          <ac:spMkLst>
            <pc:docMk/>
            <pc:sldMk cId="3161360686" sldId="345"/>
            <ac:spMk id="12" creationId="{B1C8991E-F3A7-524F-A1B8-267DFDCBC6C7}"/>
          </ac:spMkLst>
        </pc:spChg>
        <pc:spChg chg="add mod">
          <ac:chgData name="Jack Gao" userId="95879407-af2c-436c-8cc0-8e724aed772a" providerId="ADAL" clId="{B408756C-C405-E744-932A-76C8A44978E6}" dt="2022-02-21T23:15:20.045" v="9818" actId="113"/>
          <ac:spMkLst>
            <pc:docMk/>
            <pc:sldMk cId="3161360686" sldId="345"/>
            <ac:spMk id="13" creationId="{16972100-EE30-F841-9106-288FCC9ECABC}"/>
          </ac:spMkLst>
        </pc:spChg>
        <pc:spChg chg="del mod topLvl">
          <ac:chgData name="Jack Gao" userId="95879407-af2c-436c-8cc0-8e724aed772a" providerId="ADAL" clId="{B408756C-C405-E744-932A-76C8A44978E6}" dt="2022-02-18T19:54:54.631" v="5280" actId="478"/>
          <ac:spMkLst>
            <pc:docMk/>
            <pc:sldMk cId="3161360686" sldId="345"/>
            <ac:spMk id="13" creationId="{DF5B1EE4-E498-5548-B6D7-F09BD926CBE4}"/>
          </ac:spMkLst>
        </pc:spChg>
        <pc:spChg chg="add mod">
          <ac:chgData name="Jack Gao" userId="95879407-af2c-436c-8cc0-8e724aed772a" providerId="ADAL" clId="{B408756C-C405-E744-932A-76C8A44978E6}" dt="2022-03-04T00:42:13.261" v="15189" actId="255"/>
          <ac:spMkLst>
            <pc:docMk/>
            <pc:sldMk cId="3161360686" sldId="345"/>
            <ac:spMk id="14" creationId="{B7DAB44C-853B-7743-9A4B-4F7DBBEC64C1}"/>
          </ac:spMkLst>
        </pc:spChg>
        <pc:spChg chg="add mod">
          <ac:chgData name="Jack Gao" userId="95879407-af2c-436c-8cc0-8e724aed772a" providerId="ADAL" clId="{B408756C-C405-E744-932A-76C8A44978E6}" dt="2022-03-04T00:42:24.863" v="15190" actId="1076"/>
          <ac:spMkLst>
            <pc:docMk/>
            <pc:sldMk cId="3161360686" sldId="345"/>
            <ac:spMk id="15" creationId="{4187AF3E-7346-9543-92E1-B9D650A348F8}"/>
          </ac:spMkLst>
        </pc:spChg>
        <pc:spChg chg="mod topLvl">
          <ac:chgData name="Jack Gao" userId="95879407-af2c-436c-8cc0-8e724aed772a" providerId="ADAL" clId="{B408756C-C405-E744-932A-76C8A44978E6}" dt="2022-02-21T23:04:46.103" v="9375" actId="1036"/>
          <ac:spMkLst>
            <pc:docMk/>
            <pc:sldMk cId="3161360686" sldId="345"/>
            <ac:spMk id="17" creationId="{D131216D-9519-B84F-9AE5-A33FC8D18160}"/>
          </ac:spMkLst>
        </pc:spChg>
        <pc:spChg chg="add del mod">
          <ac:chgData name="Jack Gao" userId="95879407-af2c-436c-8cc0-8e724aed772a" providerId="ADAL" clId="{B408756C-C405-E744-932A-76C8A44978E6}" dt="2022-02-21T23:16:38.114" v="9838" actId="478"/>
          <ac:spMkLst>
            <pc:docMk/>
            <pc:sldMk cId="3161360686" sldId="345"/>
            <ac:spMk id="18" creationId="{D72693B4-4D7D-454D-A651-D55A0573F227}"/>
          </ac:spMkLst>
        </pc:spChg>
        <pc:spChg chg="del mod topLvl">
          <ac:chgData name="Jack Gao" userId="95879407-af2c-436c-8cc0-8e724aed772a" providerId="ADAL" clId="{B408756C-C405-E744-932A-76C8A44978E6}" dt="2022-02-18T19:56:37.440" v="5325" actId="478"/>
          <ac:spMkLst>
            <pc:docMk/>
            <pc:sldMk cId="3161360686" sldId="345"/>
            <ac:spMk id="18" creationId="{E972B8EB-FC75-964B-A083-A5F7E5F06414}"/>
          </ac:spMkLst>
        </pc:spChg>
        <pc:spChg chg="add mod">
          <ac:chgData name="Jack Gao" userId="95879407-af2c-436c-8cc0-8e724aed772a" providerId="ADAL" clId="{B408756C-C405-E744-932A-76C8A44978E6}" dt="2022-03-04T00:43:26.788" v="15195" actId="255"/>
          <ac:spMkLst>
            <pc:docMk/>
            <pc:sldMk cId="3161360686" sldId="345"/>
            <ac:spMk id="19" creationId="{93B11DD6-2935-5441-B17B-AAE538CCF589}"/>
          </ac:spMkLst>
        </pc:spChg>
        <pc:spChg chg="add mod">
          <ac:chgData name="Jack Gao" userId="95879407-af2c-436c-8cc0-8e724aed772a" providerId="ADAL" clId="{B408756C-C405-E744-932A-76C8A44978E6}" dt="2022-03-04T00:43:32.225" v="15196" actId="255"/>
          <ac:spMkLst>
            <pc:docMk/>
            <pc:sldMk cId="3161360686" sldId="345"/>
            <ac:spMk id="20" creationId="{B0A1F694-A272-9941-8629-71744F3E6BB3}"/>
          </ac:spMkLst>
        </pc:spChg>
        <pc:spChg chg="add mod">
          <ac:chgData name="Jack Gao" userId="95879407-af2c-436c-8cc0-8e724aed772a" providerId="ADAL" clId="{B408756C-C405-E744-932A-76C8A44978E6}" dt="2022-02-21T23:29:00.105" v="10118" actId="207"/>
          <ac:spMkLst>
            <pc:docMk/>
            <pc:sldMk cId="3161360686" sldId="345"/>
            <ac:spMk id="21" creationId="{1CD19C88-1960-5346-885E-C97AD947283D}"/>
          </ac:spMkLst>
        </pc:spChg>
        <pc:spChg chg="add mod">
          <ac:chgData name="Jack Gao" userId="95879407-af2c-436c-8cc0-8e724aed772a" providerId="ADAL" clId="{B408756C-C405-E744-932A-76C8A44978E6}" dt="2022-02-21T23:25:12.300" v="10078" actId="14100"/>
          <ac:spMkLst>
            <pc:docMk/>
            <pc:sldMk cId="3161360686" sldId="345"/>
            <ac:spMk id="22" creationId="{3EF1FFF0-E3A7-9348-9931-8BC5A16456C1}"/>
          </ac:spMkLst>
        </pc:spChg>
        <pc:spChg chg="del mod">
          <ac:chgData name="Jack Gao" userId="95879407-af2c-436c-8cc0-8e724aed772a" providerId="ADAL" clId="{B408756C-C405-E744-932A-76C8A44978E6}" dt="2022-02-18T20:05:43.076" v="5588" actId="478"/>
          <ac:spMkLst>
            <pc:docMk/>
            <pc:sldMk cId="3161360686" sldId="345"/>
            <ac:spMk id="22" creationId="{72CB3493-7CD6-9145-880F-F768AF7FCECD}"/>
          </ac:spMkLst>
        </pc:spChg>
        <pc:spChg chg="mod">
          <ac:chgData name="Jack Gao" userId="95879407-af2c-436c-8cc0-8e724aed772a" providerId="ADAL" clId="{B408756C-C405-E744-932A-76C8A44978E6}" dt="2022-02-21T23:04:46.103" v="9375" actId="1036"/>
          <ac:spMkLst>
            <pc:docMk/>
            <pc:sldMk cId="3161360686" sldId="345"/>
            <ac:spMk id="23" creationId="{B5DACE0C-CDC9-CE4C-82C9-B1BDD8D0F591}"/>
          </ac:spMkLst>
        </pc:spChg>
        <pc:spChg chg="add mod">
          <ac:chgData name="Jack Gao" userId="95879407-af2c-436c-8cc0-8e724aed772a" providerId="ADAL" clId="{B408756C-C405-E744-932A-76C8A44978E6}" dt="2022-03-04T00:43:36.965" v="15197" actId="255"/>
          <ac:spMkLst>
            <pc:docMk/>
            <pc:sldMk cId="3161360686" sldId="345"/>
            <ac:spMk id="24" creationId="{8B416FB9-45BE-064A-A9A9-C8FA35284F35}"/>
          </ac:spMkLst>
        </pc:spChg>
        <pc:spChg chg="add mod">
          <ac:chgData name="Jack Gao" userId="95879407-af2c-436c-8cc0-8e724aed772a" providerId="ADAL" clId="{B408756C-C405-E744-932A-76C8A44978E6}" dt="2022-03-04T00:43:43.451" v="15198" actId="255"/>
          <ac:spMkLst>
            <pc:docMk/>
            <pc:sldMk cId="3161360686" sldId="345"/>
            <ac:spMk id="25" creationId="{DDB003A1-0BC7-C743-AF5D-13AD70B11F06}"/>
          </ac:spMkLst>
        </pc:spChg>
        <pc:spChg chg="add mod">
          <ac:chgData name="Jack Gao" userId="95879407-af2c-436c-8cc0-8e724aed772a" providerId="ADAL" clId="{B408756C-C405-E744-932A-76C8A44978E6}" dt="2022-02-21T23:26:18.044" v="10089" actId="1076"/>
          <ac:spMkLst>
            <pc:docMk/>
            <pc:sldMk cId="3161360686" sldId="345"/>
            <ac:spMk id="27" creationId="{D8473B88-7DE5-E740-B695-A67DB20C26CB}"/>
          </ac:spMkLst>
        </pc:spChg>
        <pc:spChg chg="mod">
          <ac:chgData name="Jack Gao" userId="95879407-af2c-436c-8cc0-8e724aed772a" providerId="ADAL" clId="{B408756C-C405-E744-932A-76C8A44978E6}" dt="2022-02-18T19:51:44.567" v="5170"/>
          <ac:spMkLst>
            <pc:docMk/>
            <pc:sldMk cId="3161360686" sldId="345"/>
            <ac:spMk id="31" creationId="{72910AAE-F950-8044-A124-BA0FB3364D17}"/>
          </ac:spMkLst>
        </pc:spChg>
        <pc:spChg chg="mod">
          <ac:chgData name="Jack Gao" userId="95879407-af2c-436c-8cc0-8e724aed772a" providerId="ADAL" clId="{B408756C-C405-E744-932A-76C8A44978E6}" dt="2022-02-18T19:51:44.567" v="5170"/>
          <ac:spMkLst>
            <pc:docMk/>
            <pc:sldMk cId="3161360686" sldId="345"/>
            <ac:spMk id="32" creationId="{1B8CC70E-7141-4D45-84A6-23C559C151F4}"/>
          </ac:spMkLst>
        </pc:spChg>
        <pc:spChg chg="add del mod">
          <ac:chgData name="Jack Gao" userId="95879407-af2c-436c-8cc0-8e724aed772a" providerId="ADAL" clId="{B408756C-C405-E744-932A-76C8A44978E6}" dt="2022-02-18T20:02:52.524" v="5506" actId="478"/>
          <ac:spMkLst>
            <pc:docMk/>
            <pc:sldMk cId="3161360686" sldId="345"/>
            <ac:spMk id="33" creationId="{8746C6BD-B6DE-FD40-A506-382334A162F4}"/>
          </ac:spMkLst>
        </pc:spChg>
        <pc:spChg chg="add del mod">
          <ac:chgData name="Jack Gao" userId="95879407-af2c-436c-8cc0-8e724aed772a" providerId="ADAL" clId="{B408756C-C405-E744-932A-76C8A44978E6}" dt="2022-02-18T20:02:55.476" v="5507" actId="478"/>
          <ac:spMkLst>
            <pc:docMk/>
            <pc:sldMk cId="3161360686" sldId="345"/>
            <ac:spMk id="34" creationId="{D1DE9514-E265-3A49-8B1F-FDD273507012}"/>
          </ac:spMkLst>
        </pc:spChg>
        <pc:spChg chg="add mod">
          <ac:chgData name="Jack Gao" userId="95879407-af2c-436c-8cc0-8e724aed772a" providerId="ADAL" clId="{B408756C-C405-E744-932A-76C8A44978E6}" dt="2022-02-21T23:06:38.773" v="9446" actId="1076"/>
          <ac:spMkLst>
            <pc:docMk/>
            <pc:sldMk cId="3161360686" sldId="345"/>
            <ac:spMk id="42" creationId="{1A67E48E-233E-E045-94B2-A4387A43F705}"/>
          </ac:spMkLst>
        </pc:spChg>
        <pc:spChg chg="add mod">
          <ac:chgData name="Jack Gao" userId="95879407-af2c-436c-8cc0-8e724aed772a" providerId="ADAL" clId="{B408756C-C405-E744-932A-76C8A44978E6}" dt="2022-02-21T23:15:03.692" v="9817" actId="1076"/>
          <ac:spMkLst>
            <pc:docMk/>
            <pc:sldMk cId="3161360686" sldId="345"/>
            <ac:spMk id="43" creationId="{EC838A2E-F5DE-F94F-BB17-2C3079602660}"/>
          </ac:spMkLst>
        </pc:spChg>
        <pc:spChg chg="add mod">
          <ac:chgData name="Jack Gao" userId="95879407-af2c-436c-8cc0-8e724aed772a" providerId="ADAL" clId="{B408756C-C405-E744-932A-76C8A44978E6}" dt="2022-02-21T23:29:39.524" v="10137" actId="207"/>
          <ac:spMkLst>
            <pc:docMk/>
            <pc:sldMk cId="3161360686" sldId="345"/>
            <ac:spMk id="44" creationId="{6960CA11-FCD1-684A-974A-15F4F820DF8F}"/>
          </ac:spMkLst>
        </pc:spChg>
        <pc:spChg chg="add mod">
          <ac:chgData name="Jack Gao" userId="95879407-af2c-436c-8cc0-8e724aed772a" providerId="ADAL" clId="{B408756C-C405-E744-932A-76C8A44978E6}" dt="2022-02-18T20:06:45.127" v="5590"/>
          <ac:spMkLst>
            <pc:docMk/>
            <pc:sldMk cId="3161360686" sldId="345"/>
            <ac:spMk id="44" creationId="{FF3883C6-63BE-E14F-96B8-A1125422C45E}"/>
          </ac:spMkLst>
        </pc:spChg>
        <pc:spChg chg="mod">
          <ac:chgData name="Jack Gao" userId="95879407-af2c-436c-8cc0-8e724aed772a" providerId="ADAL" clId="{B408756C-C405-E744-932A-76C8A44978E6}" dt="2022-02-21T23:04:46.103" v="9375" actId="1036"/>
          <ac:spMkLst>
            <pc:docMk/>
            <pc:sldMk cId="3161360686" sldId="345"/>
            <ac:spMk id="47" creationId="{21CA7B22-9B5A-C24B-A1A1-FC45C7705894}"/>
          </ac:spMkLst>
        </pc:spChg>
        <pc:spChg chg="mod">
          <ac:chgData name="Jack Gao" userId="95879407-af2c-436c-8cc0-8e724aed772a" providerId="ADAL" clId="{B408756C-C405-E744-932A-76C8A44978E6}" dt="2022-02-21T23:04:46.103" v="9375" actId="1036"/>
          <ac:spMkLst>
            <pc:docMk/>
            <pc:sldMk cId="3161360686" sldId="345"/>
            <ac:spMk id="48" creationId="{66C4F826-16D7-134D-BB06-2EF1FD957600}"/>
          </ac:spMkLst>
        </pc:spChg>
        <pc:spChg chg="mod">
          <ac:chgData name="Jack Gao" userId="95879407-af2c-436c-8cc0-8e724aed772a" providerId="ADAL" clId="{B408756C-C405-E744-932A-76C8A44978E6}" dt="2022-02-21T23:04:46.103" v="9375" actId="1036"/>
          <ac:spMkLst>
            <pc:docMk/>
            <pc:sldMk cId="3161360686" sldId="345"/>
            <ac:spMk id="49" creationId="{47B86CB3-2DEB-6247-A89D-40C06FEFF578}"/>
          </ac:spMkLst>
        </pc:spChg>
        <pc:spChg chg="add del mod">
          <ac:chgData name="Jack Gao" userId="95879407-af2c-436c-8cc0-8e724aed772a" providerId="ADAL" clId="{B408756C-C405-E744-932A-76C8A44978E6}" dt="2022-02-18T20:09:31.934" v="5610"/>
          <ac:spMkLst>
            <pc:docMk/>
            <pc:sldMk cId="3161360686" sldId="345"/>
            <ac:spMk id="50" creationId="{8BC8E378-4DDF-C84F-9C15-575CBA89CD38}"/>
          </ac:spMkLst>
        </pc:spChg>
        <pc:spChg chg="add mod">
          <ac:chgData name="Jack Gao" userId="95879407-af2c-436c-8cc0-8e724aed772a" providerId="ADAL" clId="{B408756C-C405-E744-932A-76C8A44978E6}" dt="2022-02-21T23:25:35.275" v="10081" actId="1076"/>
          <ac:spMkLst>
            <pc:docMk/>
            <pc:sldMk cId="3161360686" sldId="345"/>
            <ac:spMk id="50" creationId="{D08890FD-E7D2-E24F-B914-B47FD0CB1299}"/>
          </ac:spMkLst>
        </pc:spChg>
        <pc:spChg chg="mod">
          <ac:chgData name="Jack Gao" userId="95879407-af2c-436c-8cc0-8e724aed772a" providerId="ADAL" clId="{B408756C-C405-E744-932A-76C8A44978E6}" dt="2022-02-18T20:09:20.237" v="5603"/>
          <ac:spMkLst>
            <pc:docMk/>
            <pc:sldMk cId="3161360686" sldId="345"/>
            <ac:spMk id="52" creationId="{E20DA22F-61A3-FD42-BB86-F865CFF5F91E}"/>
          </ac:spMkLst>
        </pc:spChg>
        <pc:spChg chg="mod">
          <ac:chgData name="Jack Gao" userId="95879407-af2c-436c-8cc0-8e724aed772a" providerId="ADAL" clId="{B408756C-C405-E744-932A-76C8A44978E6}" dt="2022-02-18T20:09:20.237" v="5603"/>
          <ac:spMkLst>
            <pc:docMk/>
            <pc:sldMk cId="3161360686" sldId="345"/>
            <ac:spMk id="53" creationId="{89E92722-BFFA-354B-B9F0-221ABC8A42DF}"/>
          </ac:spMkLst>
        </pc:spChg>
        <pc:spChg chg="mod">
          <ac:chgData name="Jack Gao" userId="95879407-af2c-436c-8cc0-8e724aed772a" providerId="ADAL" clId="{B408756C-C405-E744-932A-76C8A44978E6}" dt="2022-02-18T20:09:20.237" v="5603"/>
          <ac:spMkLst>
            <pc:docMk/>
            <pc:sldMk cId="3161360686" sldId="345"/>
            <ac:spMk id="54" creationId="{3EA003AA-162B-DE48-BE44-E245646426DF}"/>
          </ac:spMkLst>
        </pc:spChg>
        <pc:spChg chg="mod">
          <ac:chgData name="Jack Gao" userId="95879407-af2c-436c-8cc0-8e724aed772a" providerId="ADAL" clId="{B408756C-C405-E744-932A-76C8A44978E6}" dt="2022-02-18T20:09:20.237" v="5603"/>
          <ac:spMkLst>
            <pc:docMk/>
            <pc:sldMk cId="3161360686" sldId="345"/>
            <ac:spMk id="55" creationId="{3AD822DB-5C6B-944C-A511-BF6A39E8C600}"/>
          </ac:spMkLst>
        </pc:spChg>
        <pc:spChg chg="mod">
          <ac:chgData name="Jack Gao" userId="95879407-af2c-436c-8cc0-8e724aed772a" providerId="ADAL" clId="{B408756C-C405-E744-932A-76C8A44978E6}" dt="2022-02-18T20:09:20.237" v="5603"/>
          <ac:spMkLst>
            <pc:docMk/>
            <pc:sldMk cId="3161360686" sldId="345"/>
            <ac:spMk id="56" creationId="{6B214729-CD64-9246-B3B1-94A7C2185C95}"/>
          </ac:spMkLst>
        </pc:spChg>
        <pc:spChg chg="mod">
          <ac:chgData name="Jack Gao" userId="95879407-af2c-436c-8cc0-8e724aed772a" providerId="ADAL" clId="{B408756C-C405-E744-932A-76C8A44978E6}" dt="2022-02-18T20:09:20.237" v="5603"/>
          <ac:spMkLst>
            <pc:docMk/>
            <pc:sldMk cId="3161360686" sldId="345"/>
            <ac:spMk id="57" creationId="{82750F97-BEBE-4C48-89F5-EFF07C91EEA5}"/>
          </ac:spMkLst>
        </pc:spChg>
        <pc:spChg chg="add mod">
          <ac:chgData name="Jack Gao" userId="95879407-af2c-436c-8cc0-8e724aed772a" providerId="ADAL" clId="{B408756C-C405-E744-932A-76C8A44978E6}" dt="2022-02-21T22:51:42.877" v="8952" actId="1076"/>
          <ac:spMkLst>
            <pc:docMk/>
            <pc:sldMk cId="3161360686" sldId="345"/>
            <ac:spMk id="59" creationId="{649FE79F-AFA8-E244-A141-1A332204236B}"/>
          </ac:spMkLst>
        </pc:spChg>
        <pc:spChg chg="add mod">
          <ac:chgData name="Jack Gao" userId="95879407-af2c-436c-8cc0-8e724aed772a" providerId="ADAL" clId="{B408756C-C405-E744-932A-76C8A44978E6}" dt="2022-02-21T22:51:42.877" v="8952" actId="1076"/>
          <ac:spMkLst>
            <pc:docMk/>
            <pc:sldMk cId="3161360686" sldId="345"/>
            <ac:spMk id="60" creationId="{A776B29F-C0C9-B44C-8D3F-F713719ABCD0}"/>
          </ac:spMkLst>
        </pc:spChg>
        <pc:grpChg chg="add del mod">
          <ac:chgData name="Jack Gao" userId="95879407-af2c-436c-8cc0-8e724aed772a" providerId="ADAL" clId="{B408756C-C405-E744-932A-76C8A44978E6}" dt="2022-02-18T19:54:54.631" v="5280" actId="478"/>
          <ac:grpSpMkLst>
            <pc:docMk/>
            <pc:sldMk cId="3161360686" sldId="345"/>
            <ac:grpSpMk id="10" creationId="{4962D73F-B380-094C-A3C2-0C52317DF888}"/>
          </ac:grpSpMkLst>
        </pc:grpChg>
        <pc:grpChg chg="add del mod">
          <ac:chgData name="Jack Gao" userId="95879407-af2c-436c-8cc0-8e724aed772a" providerId="ADAL" clId="{B408756C-C405-E744-932A-76C8A44978E6}" dt="2022-02-18T19:56:37.440" v="5325" actId="478"/>
          <ac:grpSpMkLst>
            <pc:docMk/>
            <pc:sldMk cId="3161360686" sldId="345"/>
            <ac:grpSpMk id="16" creationId="{B29DFA25-C81B-1846-8073-2602923B740D}"/>
          </ac:grpSpMkLst>
        </pc:grpChg>
        <pc:grpChg chg="add del mod">
          <ac:chgData name="Jack Gao" userId="95879407-af2c-436c-8cc0-8e724aed772a" providerId="ADAL" clId="{B408756C-C405-E744-932A-76C8A44978E6}" dt="2022-02-18T20:05:43.076" v="5588" actId="478"/>
          <ac:grpSpMkLst>
            <pc:docMk/>
            <pc:sldMk cId="3161360686" sldId="345"/>
            <ac:grpSpMk id="21" creationId="{EED3804C-717D-AB4E-A9DA-53643C8BD0E9}"/>
          </ac:grpSpMkLst>
        </pc:grpChg>
        <pc:grpChg chg="add del mod">
          <ac:chgData name="Jack Gao" userId="95879407-af2c-436c-8cc0-8e724aed772a" providerId="ADAL" clId="{B408756C-C405-E744-932A-76C8A44978E6}" dt="2022-02-18T20:02:57.312" v="5508" actId="478"/>
          <ac:grpSpMkLst>
            <pc:docMk/>
            <pc:sldMk cId="3161360686" sldId="345"/>
            <ac:grpSpMk id="30" creationId="{E95781B8-7A8B-6B44-9DA2-340AEC9A6857}"/>
          </ac:grpSpMkLst>
        </pc:grpChg>
        <pc:grpChg chg="add mod">
          <ac:chgData name="Jack Gao" userId="95879407-af2c-436c-8cc0-8e724aed772a" providerId="ADAL" clId="{B408756C-C405-E744-932A-76C8A44978E6}" dt="2022-02-21T23:04:46.103" v="9375" actId="1036"/>
          <ac:grpSpMkLst>
            <pc:docMk/>
            <pc:sldMk cId="3161360686" sldId="345"/>
            <ac:grpSpMk id="39" creationId="{C0DBE209-6FEF-BC4E-ABE3-33126B2DE164}"/>
          </ac:grpSpMkLst>
        </pc:grpChg>
        <pc:grpChg chg="add mod">
          <ac:chgData name="Jack Gao" userId="95879407-af2c-436c-8cc0-8e724aed772a" providerId="ADAL" clId="{B408756C-C405-E744-932A-76C8A44978E6}" dt="2022-02-21T23:04:46.103" v="9375" actId="1036"/>
          <ac:grpSpMkLst>
            <pc:docMk/>
            <pc:sldMk cId="3161360686" sldId="345"/>
            <ac:grpSpMk id="40" creationId="{18EFB408-E227-CB42-A44A-F89E5661B619}"/>
          </ac:grpSpMkLst>
        </pc:grpChg>
        <pc:grpChg chg="add mod">
          <ac:chgData name="Jack Gao" userId="95879407-af2c-436c-8cc0-8e724aed772a" providerId="ADAL" clId="{B408756C-C405-E744-932A-76C8A44978E6}" dt="2022-02-21T23:04:46.103" v="9375" actId="1036"/>
          <ac:grpSpMkLst>
            <pc:docMk/>
            <pc:sldMk cId="3161360686" sldId="345"/>
            <ac:grpSpMk id="41" creationId="{9ED8E78F-DBF1-624D-809F-B90B09C02403}"/>
          </ac:grpSpMkLst>
        </pc:grpChg>
        <pc:grpChg chg="add mod">
          <ac:chgData name="Jack Gao" userId="95879407-af2c-436c-8cc0-8e724aed772a" providerId="ADAL" clId="{B408756C-C405-E744-932A-76C8A44978E6}" dt="2022-02-21T23:04:46.103" v="9375" actId="1036"/>
          <ac:grpSpMkLst>
            <pc:docMk/>
            <pc:sldMk cId="3161360686" sldId="345"/>
            <ac:grpSpMk id="46" creationId="{EB48106F-B85F-1F47-9A69-1D4592F67562}"/>
          </ac:grpSpMkLst>
        </pc:grpChg>
        <pc:grpChg chg="add del mod">
          <ac:chgData name="Jack Gao" userId="95879407-af2c-436c-8cc0-8e724aed772a" providerId="ADAL" clId="{B408756C-C405-E744-932A-76C8A44978E6}" dt="2022-02-18T20:09:30.293" v="5606"/>
          <ac:grpSpMkLst>
            <pc:docMk/>
            <pc:sldMk cId="3161360686" sldId="345"/>
            <ac:grpSpMk id="51" creationId="{76EDEB2E-3536-EA4B-9695-DE4C1F9A9CB5}"/>
          </ac:grpSpMkLst>
        </pc:grpChg>
        <pc:graphicFrameChg chg="mod">
          <ac:chgData name="Jack Gao" userId="95879407-af2c-436c-8cc0-8e724aed772a" providerId="ADAL" clId="{B408756C-C405-E744-932A-76C8A44978E6}" dt="2022-02-18T21:23:42.223" v="7200" actId="20577"/>
          <ac:graphicFrameMkLst>
            <pc:docMk/>
            <pc:sldMk cId="3161360686" sldId="345"/>
            <ac:graphicFrameMk id="7" creationId="{4A7BFE1B-9E10-C344-950F-9CE7CA643E9F}"/>
          </ac:graphicFrameMkLst>
        </pc:graphicFrameChg>
        <pc:graphicFrameChg chg="add del mod modGraphic">
          <ac:chgData name="Jack Gao" userId="95879407-af2c-436c-8cc0-8e724aed772a" providerId="ADAL" clId="{B408756C-C405-E744-932A-76C8A44978E6}" dt="2022-02-21T23:16:13.499" v="9828" actId="478"/>
          <ac:graphicFrameMkLst>
            <pc:docMk/>
            <pc:sldMk cId="3161360686" sldId="345"/>
            <ac:graphicFrameMk id="16" creationId="{ACF51454-496C-7642-85D5-63560032FF22}"/>
          </ac:graphicFrameMkLst>
        </pc:graphicFrameChg>
        <pc:graphicFrameChg chg="add del mod">
          <ac:chgData name="Jack Gao" userId="95879407-af2c-436c-8cc0-8e724aed772a" providerId="ADAL" clId="{B408756C-C405-E744-932A-76C8A44978E6}" dt="2022-02-21T22:52:32.149" v="8954" actId="478"/>
          <ac:graphicFrameMkLst>
            <pc:docMk/>
            <pc:sldMk cId="3161360686" sldId="345"/>
            <ac:graphicFrameMk id="32" creationId="{85C32C75-9835-4F4F-8FD3-A0CF4933030B}"/>
          </ac:graphicFrameMkLst>
        </pc:graphicFrameChg>
        <pc:graphicFrameChg chg="add mod">
          <ac:chgData name="Jack Gao" userId="95879407-af2c-436c-8cc0-8e724aed772a" providerId="ADAL" clId="{B408756C-C405-E744-932A-76C8A44978E6}" dt="2022-02-21T23:15:03.692" v="9817" actId="1076"/>
          <ac:graphicFrameMkLst>
            <pc:docMk/>
            <pc:sldMk cId="3161360686" sldId="345"/>
            <ac:graphicFrameMk id="38" creationId="{136BB9B6-9CE2-704C-8AF6-9B64EE5046B0}"/>
          </ac:graphicFrameMkLst>
        </pc:graphicFrameChg>
        <pc:picChg chg="add del mod">
          <ac:chgData name="Jack Gao" userId="95879407-af2c-436c-8cc0-8e724aed772a" providerId="ADAL" clId="{B408756C-C405-E744-932A-76C8A44978E6}" dt="2022-02-21T23:04:46.103" v="9375" actId="1036"/>
          <ac:picMkLst>
            <pc:docMk/>
            <pc:sldMk cId="3161360686" sldId="345"/>
            <ac:picMk id="1026" creationId="{68ABC86F-AF2E-EE40-8D66-3244539CCFCE}"/>
          </ac:picMkLst>
        </pc:picChg>
        <pc:picChg chg="add del mod">
          <ac:chgData name="Jack Gao" userId="95879407-af2c-436c-8cc0-8e724aed772a" providerId="ADAL" clId="{B408756C-C405-E744-932A-76C8A44978E6}" dt="2022-02-21T23:04:46.103" v="9375" actId="1036"/>
          <ac:picMkLst>
            <pc:docMk/>
            <pc:sldMk cId="3161360686" sldId="345"/>
            <ac:picMk id="1028" creationId="{F8D25B97-CAC3-8445-8F0E-4EFE9433C0DE}"/>
          </ac:picMkLst>
        </pc:picChg>
        <pc:picChg chg="add del">
          <ac:chgData name="Jack Gao" userId="95879407-af2c-436c-8cc0-8e724aed772a" providerId="ADAL" clId="{B408756C-C405-E744-932A-76C8A44978E6}" dt="2022-02-18T20:06:58.116" v="5593" actId="478"/>
          <ac:picMkLst>
            <pc:docMk/>
            <pc:sldMk cId="3161360686" sldId="345"/>
            <ac:picMk id="1030" creationId="{BEBCB55B-1A65-3D45-94A4-E55EF73C4A02}"/>
          </ac:picMkLst>
        </pc:picChg>
        <pc:cxnChg chg="add mod">
          <ac:chgData name="Jack Gao" userId="95879407-af2c-436c-8cc0-8e724aed772a" providerId="ADAL" clId="{B408756C-C405-E744-932A-76C8A44978E6}" dt="2022-02-21T22:50:42.772" v="8928" actId="1036"/>
          <ac:cxnSpMkLst>
            <pc:docMk/>
            <pc:sldMk cId="3161360686" sldId="345"/>
            <ac:cxnSpMk id="26" creationId="{F8E27EF6-2674-A84D-BD88-4F8653EF21D2}"/>
          </ac:cxnSpMkLst>
        </pc:cxnChg>
        <pc:cxnChg chg="add del mod">
          <ac:chgData name="Jack Gao" userId="95879407-af2c-436c-8cc0-8e724aed772a" providerId="ADAL" clId="{B408756C-C405-E744-932A-76C8A44978E6}" dt="2022-02-18T20:03:31.850" v="5567" actId="478"/>
          <ac:cxnSpMkLst>
            <pc:docMk/>
            <pc:sldMk cId="3161360686" sldId="345"/>
            <ac:cxnSpMk id="27" creationId="{BA02CAEC-E244-9A4F-961D-9ACE998E7C0A}"/>
          </ac:cxnSpMkLst>
        </pc:cxnChg>
        <pc:cxnChg chg="add del mod">
          <ac:chgData name="Jack Gao" userId="95879407-af2c-436c-8cc0-8e724aed772a" providerId="ADAL" clId="{B408756C-C405-E744-932A-76C8A44978E6}" dt="2022-02-18T20:03:34.390" v="5569" actId="478"/>
          <ac:cxnSpMkLst>
            <pc:docMk/>
            <pc:sldMk cId="3161360686" sldId="345"/>
            <ac:cxnSpMk id="28" creationId="{0772E9EF-EB6E-B746-9A27-AF6849DA4496}"/>
          </ac:cxnSpMkLst>
        </pc:cxnChg>
        <pc:cxnChg chg="add del mod">
          <ac:chgData name="Jack Gao" userId="95879407-af2c-436c-8cc0-8e724aed772a" providerId="ADAL" clId="{B408756C-C405-E744-932A-76C8A44978E6}" dt="2022-02-18T20:03:35.826" v="5570" actId="478"/>
          <ac:cxnSpMkLst>
            <pc:docMk/>
            <pc:sldMk cId="3161360686" sldId="345"/>
            <ac:cxnSpMk id="29" creationId="{7E83BF13-A746-8040-9A3C-E01C05D39054}"/>
          </ac:cxnSpMkLst>
        </pc:cxnChg>
        <pc:cxnChg chg="add del mod">
          <ac:chgData name="Jack Gao" userId="95879407-af2c-436c-8cc0-8e724aed772a" providerId="ADAL" clId="{B408756C-C405-E744-932A-76C8A44978E6}" dt="2022-02-18T20:03:33.141" v="5568" actId="478"/>
          <ac:cxnSpMkLst>
            <pc:docMk/>
            <pc:sldMk cId="3161360686" sldId="345"/>
            <ac:cxnSpMk id="35" creationId="{5392738F-F7F8-5044-816F-12A3D62D87BA}"/>
          </ac:cxnSpMkLst>
        </pc:cxnChg>
        <pc:cxnChg chg="add mod">
          <ac:chgData name="Jack Gao" userId="95879407-af2c-436c-8cc0-8e724aed772a" providerId="ADAL" clId="{B408756C-C405-E744-932A-76C8A44978E6}" dt="2022-02-21T22:50:42.772" v="8928" actId="1036"/>
          <ac:cxnSpMkLst>
            <pc:docMk/>
            <pc:sldMk cId="3161360686" sldId="345"/>
            <ac:cxnSpMk id="63" creationId="{D22BCA85-A609-8E45-A0CA-C074D584B916}"/>
          </ac:cxnSpMkLst>
        </pc:cxnChg>
        <pc:cxnChg chg="add mod">
          <ac:chgData name="Jack Gao" userId="95879407-af2c-436c-8cc0-8e724aed772a" providerId="ADAL" clId="{B408756C-C405-E744-932A-76C8A44978E6}" dt="2022-02-21T22:50:42.772" v="8928" actId="1036"/>
          <ac:cxnSpMkLst>
            <pc:docMk/>
            <pc:sldMk cId="3161360686" sldId="345"/>
            <ac:cxnSpMk id="66" creationId="{4E247A3E-FD49-CC45-BE65-FB27F2BFD493}"/>
          </ac:cxnSpMkLst>
        </pc:cxnChg>
        <pc:cxnChg chg="add mod">
          <ac:chgData name="Jack Gao" userId="95879407-af2c-436c-8cc0-8e724aed772a" providerId="ADAL" clId="{B408756C-C405-E744-932A-76C8A44978E6}" dt="2022-02-21T22:50:42.772" v="8928" actId="1036"/>
          <ac:cxnSpMkLst>
            <pc:docMk/>
            <pc:sldMk cId="3161360686" sldId="345"/>
            <ac:cxnSpMk id="69" creationId="{0BBA72AC-CC11-5242-B88F-C4CD827F0710}"/>
          </ac:cxnSpMkLst>
        </pc:cxnChg>
      </pc:sldChg>
      <pc:sldChg chg="addSp delSp modSp new mod setBg setClrOvrMap modNotesTx">
        <pc:chgData name="Jack Gao" userId="95879407-af2c-436c-8cc0-8e724aed772a" providerId="ADAL" clId="{B408756C-C405-E744-932A-76C8A44978E6}" dt="2022-02-24T00:14:22.482" v="11716" actId="2711"/>
        <pc:sldMkLst>
          <pc:docMk/>
          <pc:sldMk cId="434771651" sldId="346"/>
        </pc:sldMkLst>
        <pc:spChg chg="mod">
          <ac:chgData name="Jack Gao" userId="95879407-af2c-436c-8cc0-8e724aed772a" providerId="ADAL" clId="{B408756C-C405-E744-932A-76C8A44978E6}" dt="2022-02-21T20:18:44.477" v="8193" actId="26606"/>
          <ac:spMkLst>
            <pc:docMk/>
            <pc:sldMk cId="434771651" sldId="346"/>
            <ac:spMk id="2" creationId="{3CA41ECC-3D90-9D46-B9DE-BB080F7D26BB}"/>
          </ac:spMkLst>
        </pc:spChg>
        <pc:spChg chg="mod">
          <ac:chgData name="Jack Gao" userId="95879407-af2c-436c-8cc0-8e724aed772a" providerId="ADAL" clId="{B408756C-C405-E744-932A-76C8A44978E6}" dt="2022-02-21T20:18:44.477" v="8193" actId="26606"/>
          <ac:spMkLst>
            <pc:docMk/>
            <pc:sldMk cId="434771651" sldId="346"/>
            <ac:spMk id="3" creationId="{B9F8E6CF-F963-494B-A234-5C399D3FCF69}"/>
          </ac:spMkLst>
        </pc:spChg>
        <pc:spChg chg="add del mod">
          <ac:chgData name="Jack Gao" userId="95879407-af2c-436c-8cc0-8e724aed772a" providerId="ADAL" clId="{B408756C-C405-E744-932A-76C8A44978E6}" dt="2022-02-21T22:22:47.052" v="8250" actId="478"/>
          <ac:spMkLst>
            <pc:docMk/>
            <pc:sldMk cId="434771651" sldId="346"/>
            <ac:spMk id="5" creationId="{5AC0BA66-4638-9245-9550-C9D096C80078}"/>
          </ac:spMkLst>
        </pc:spChg>
        <pc:spChg chg="add mod">
          <ac:chgData name="Jack Gao" userId="95879407-af2c-436c-8cc0-8e724aed772a" providerId="ADAL" clId="{B408756C-C405-E744-932A-76C8A44978E6}" dt="2022-02-23T23:35:48.150" v="11209" actId="207"/>
          <ac:spMkLst>
            <pc:docMk/>
            <pc:sldMk cId="434771651" sldId="346"/>
            <ac:spMk id="5" creationId="{B0A857E9-48AF-E845-90B3-5A45D2EE6209}"/>
          </ac:spMkLst>
        </pc:spChg>
        <pc:spChg chg="add del">
          <ac:chgData name="Jack Gao" userId="95879407-af2c-436c-8cc0-8e724aed772a" providerId="ADAL" clId="{B408756C-C405-E744-932A-76C8A44978E6}" dt="2022-02-21T20:18:22.295" v="8179" actId="26606"/>
          <ac:spMkLst>
            <pc:docMk/>
            <pc:sldMk cId="434771651" sldId="346"/>
            <ac:spMk id="10" creationId="{657F69E0-C4B0-4BEC-A689-4F8D877F05D4}"/>
          </ac:spMkLst>
        </pc:spChg>
        <pc:spChg chg="add del">
          <ac:chgData name="Jack Gao" userId="95879407-af2c-436c-8cc0-8e724aed772a" providerId="ADAL" clId="{B408756C-C405-E744-932A-76C8A44978E6}" dt="2022-02-21T20:18:22.295" v="8179" actId="26606"/>
          <ac:spMkLst>
            <pc:docMk/>
            <pc:sldMk cId="434771651" sldId="346"/>
            <ac:spMk id="12" creationId="{9F6380B4-6A1C-481E-8408-B4E6C75B9B81}"/>
          </ac:spMkLst>
        </pc:spChg>
        <pc:spChg chg="add del">
          <ac:chgData name="Jack Gao" userId="95879407-af2c-436c-8cc0-8e724aed772a" providerId="ADAL" clId="{B408756C-C405-E744-932A-76C8A44978E6}" dt="2022-02-21T20:18:24.895" v="8181" actId="26606"/>
          <ac:spMkLst>
            <pc:docMk/>
            <pc:sldMk cId="434771651" sldId="346"/>
            <ac:spMk id="14" creationId="{C1DD1A8A-57D5-4A81-AD04-532B043C5611}"/>
          </ac:spMkLst>
        </pc:spChg>
        <pc:spChg chg="add del">
          <ac:chgData name="Jack Gao" userId="95879407-af2c-436c-8cc0-8e724aed772a" providerId="ADAL" clId="{B408756C-C405-E744-932A-76C8A44978E6}" dt="2022-02-21T20:18:24.895" v="8181" actId="26606"/>
          <ac:spMkLst>
            <pc:docMk/>
            <pc:sldMk cId="434771651" sldId="346"/>
            <ac:spMk id="15" creationId="{007891EC-4501-44ED-A8C8-B11B6DB767AB}"/>
          </ac:spMkLst>
        </pc:spChg>
        <pc:spChg chg="add del">
          <ac:chgData name="Jack Gao" userId="95879407-af2c-436c-8cc0-8e724aed772a" providerId="ADAL" clId="{B408756C-C405-E744-932A-76C8A44978E6}" dt="2022-02-21T20:18:26.155" v="8183" actId="26606"/>
          <ac:spMkLst>
            <pc:docMk/>
            <pc:sldMk cId="434771651" sldId="346"/>
            <ac:spMk id="17" creationId="{71B2258F-86CA-4D4D-8270-BC05FCDEBFB3}"/>
          </ac:spMkLst>
        </pc:spChg>
        <pc:spChg chg="add del mod">
          <ac:chgData name="Jack Gao" userId="95879407-af2c-436c-8cc0-8e724aed772a" providerId="ADAL" clId="{B408756C-C405-E744-932A-76C8A44978E6}" dt="2022-02-21T22:26:45.676" v="8260" actId="478"/>
          <ac:spMkLst>
            <pc:docMk/>
            <pc:sldMk cId="434771651" sldId="346"/>
            <ac:spMk id="18" creationId="{1063CF7D-1DBF-3944-9A49-E63A593BA721}"/>
          </ac:spMkLst>
        </pc:spChg>
        <pc:spChg chg="add del">
          <ac:chgData name="Jack Gao" userId="95879407-af2c-436c-8cc0-8e724aed772a" providerId="ADAL" clId="{B408756C-C405-E744-932A-76C8A44978E6}" dt="2022-02-21T20:18:26.800" v="8185" actId="26606"/>
          <ac:spMkLst>
            <pc:docMk/>
            <pc:sldMk cId="434771651" sldId="346"/>
            <ac:spMk id="19" creationId="{C1DD1A8A-57D5-4A81-AD04-532B043C5611}"/>
          </ac:spMkLst>
        </pc:spChg>
        <pc:spChg chg="add del">
          <ac:chgData name="Jack Gao" userId="95879407-af2c-436c-8cc0-8e724aed772a" providerId="ADAL" clId="{B408756C-C405-E744-932A-76C8A44978E6}" dt="2022-02-21T20:18:26.800" v="8185" actId="26606"/>
          <ac:spMkLst>
            <pc:docMk/>
            <pc:sldMk cId="434771651" sldId="346"/>
            <ac:spMk id="20" creationId="{007891EC-4501-44ED-A8C8-B11B6DB767AB}"/>
          </ac:spMkLst>
        </pc:spChg>
        <pc:spChg chg="add del">
          <ac:chgData name="Jack Gao" userId="95879407-af2c-436c-8cc0-8e724aed772a" providerId="ADAL" clId="{B408756C-C405-E744-932A-76C8A44978E6}" dt="2022-02-21T20:18:28.231" v="8187" actId="26606"/>
          <ac:spMkLst>
            <pc:docMk/>
            <pc:sldMk cId="434771651" sldId="346"/>
            <ac:spMk id="22" creationId="{657F69E0-C4B0-4BEC-A689-4F8D877F05D4}"/>
          </ac:spMkLst>
        </pc:spChg>
        <pc:spChg chg="add del">
          <ac:chgData name="Jack Gao" userId="95879407-af2c-436c-8cc0-8e724aed772a" providerId="ADAL" clId="{B408756C-C405-E744-932A-76C8A44978E6}" dt="2022-02-21T20:18:28.231" v="8187" actId="26606"/>
          <ac:spMkLst>
            <pc:docMk/>
            <pc:sldMk cId="434771651" sldId="346"/>
            <ac:spMk id="23" creationId="{9F6380B4-6A1C-481E-8408-B4E6C75B9B81}"/>
          </ac:spMkLst>
        </pc:spChg>
        <pc:spChg chg="add del">
          <ac:chgData name="Jack Gao" userId="95879407-af2c-436c-8cc0-8e724aed772a" providerId="ADAL" clId="{B408756C-C405-E744-932A-76C8A44978E6}" dt="2022-02-21T20:18:29.121" v="8189" actId="26606"/>
          <ac:spMkLst>
            <pc:docMk/>
            <pc:sldMk cId="434771651" sldId="346"/>
            <ac:spMk id="25" creationId="{C1DD1A8A-57D5-4A81-AD04-532B043C5611}"/>
          </ac:spMkLst>
        </pc:spChg>
        <pc:spChg chg="add del">
          <ac:chgData name="Jack Gao" userId="95879407-af2c-436c-8cc0-8e724aed772a" providerId="ADAL" clId="{B408756C-C405-E744-932A-76C8A44978E6}" dt="2022-02-21T20:18:29.121" v="8189" actId="26606"/>
          <ac:spMkLst>
            <pc:docMk/>
            <pc:sldMk cId="434771651" sldId="346"/>
            <ac:spMk id="26" creationId="{007891EC-4501-44ED-A8C8-B11B6DB767AB}"/>
          </ac:spMkLst>
        </pc:spChg>
        <pc:spChg chg="add del">
          <ac:chgData name="Jack Gao" userId="95879407-af2c-436c-8cc0-8e724aed772a" providerId="ADAL" clId="{B408756C-C405-E744-932A-76C8A44978E6}" dt="2022-02-21T20:18:44.477" v="8193" actId="26606"/>
          <ac:spMkLst>
            <pc:docMk/>
            <pc:sldMk cId="434771651" sldId="346"/>
            <ac:spMk id="28" creationId="{71B2258F-86CA-4D4D-8270-BC05FCDEBFB3}"/>
          </ac:spMkLst>
        </pc:spChg>
        <pc:spChg chg="add mod">
          <ac:chgData name="Jack Gao" userId="95879407-af2c-436c-8cc0-8e724aed772a" providerId="ADAL" clId="{B408756C-C405-E744-932A-76C8A44978E6}" dt="2022-02-21T22:28:01.562" v="8288" actId="2711"/>
          <ac:spMkLst>
            <pc:docMk/>
            <pc:sldMk cId="434771651" sldId="346"/>
            <ac:spMk id="29" creationId="{63D43F8A-01F5-2B4C-AE4B-3AFBB33B7B15}"/>
          </ac:spMkLst>
        </pc:spChg>
        <pc:spChg chg="add mod">
          <ac:chgData name="Jack Gao" userId="95879407-af2c-436c-8cc0-8e724aed772a" providerId="ADAL" clId="{B408756C-C405-E744-932A-76C8A44978E6}" dt="2022-02-21T22:28:09.643" v="8293" actId="20577"/>
          <ac:spMkLst>
            <pc:docMk/>
            <pc:sldMk cId="434771651" sldId="346"/>
            <ac:spMk id="30" creationId="{DE792638-79F7-D84D-A661-FA1DD49ECF6B}"/>
          </ac:spMkLst>
        </pc:spChg>
        <pc:spChg chg="add mod">
          <ac:chgData name="Jack Gao" userId="95879407-af2c-436c-8cc0-8e724aed772a" providerId="ADAL" clId="{B408756C-C405-E744-932A-76C8A44978E6}" dt="2022-02-21T22:43:48.068" v="8841" actId="20577"/>
          <ac:spMkLst>
            <pc:docMk/>
            <pc:sldMk cId="434771651" sldId="346"/>
            <ac:spMk id="31" creationId="{BFA98C70-4422-254F-A0C6-FF431D6C4C7D}"/>
          </ac:spMkLst>
        </pc:spChg>
        <pc:grpChg chg="add mod">
          <ac:chgData name="Jack Gao" userId="95879407-af2c-436c-8cc0-8e724aed772a" providerId="ADAL" clId="{B408756C-C405-E744-932A-76C8A44978E6}" dt="2022-02-21T22:22:42" v="8248" actId="14100"/>
          <ac:grpSpMkLst>
            <pc:docMk/>
            <pc:sldMk cId="434771651" sldId="346"/>
            <ac:grpSpMk id="21" creationId="{98C6330F-8DDC-564C-ADB2-DD7B1431DA66}"/>
          </ac:grpSpMkLst>
        </pc:grpChg>
        <pc:picChg chg="add mod ord">
          <ac:chgData name="Jack Gao" userId="95879407-af2c-436c-8cc0-8e724aed772a" providerId="ADAL" clId="{B408756C-C405-E744-932A-76C8A44978E6}" dt="2022-02-23T23:35:51.186" v="11211" actId="1076"/>
          <ac:picMkLst>
            <pc:docMk/>
            <pc:sldMk cId="434771651" sldId="346"/>
            <ac:picMk id="4" creationId="{65362CE0-B957-A94D-B5A0-C9F7002BC8C9}"/>
          </ac:picMkLst>
        </pc:picChg>
        <pc:cxnChg chg="mod">
          <ac:chgData name="Jack Gao" userId="95879407-af2c-436c-8cc0-8e724aed772a" providerId="ADAL" clId="{B408756C-C405-E744-932A-76C8A44978E6}" dt="2022-02-21T22:22:06.314" v="8242" actId="692"/>
          <ac:cxnSpMkLst>
            <pc:docMk/>
            <pc:sldMk cId="434771651" sldId="346"/>
            <ac:cxnSpMk id="24" creationId="{34EAB087-E5BD-1A43-8054-FFF8A8E5D98F}"/>
          </ac:cxnSpMkLst>
        </pc:cxnChg>
        <pc:cxnChg chg="mod">
          <ac:chgData name="Jack Gao" userId="95879407-af2c-436c-8cc0-8e724aed772a" providerId="ADAL" clId="{B408756C-C405-E744-932A-76C8A44978E6}" dt="2022-02-21T22:22:12.179" v="8243" actId="692"/>
          <ac:cxnSpMkLst>
            <pc:docMk/>
            <pc:sldMk cId="434771651" sldId="346"/>
            <ac:cxnSpMk id="27" creationId="{2EDE95EB-D520-7545-B47C-E126B5E81626}"/>
          </ac:cxnSpMkLst>
        </pc:cxnChg>
        <pc:cxnChg chg="add del mod">
          <ac:chgData name="Jack Gao" userId="95879407-af2c-436c-8cc0-8e724aed772a" providerId="ADAL" clId="{B408756C-C405-E744-932A-76C8A44978E6}" dt="2022-02-21T22:38:14.583" v="8644" actId="478"/>
          <ac:cxnSpMkLst>
            <pc:docMk/>
            <pc:sldMk cId="434771651" sldId="346"/>
            <ac:cxnSpMk id="32" creationId="{24D07EAD-7B71-1549-A842-DB160CEBDF4A}"/>
          </ac:cxnSpMkLst>
        </pc:cxnChg>
      </pc:sldChg>
      <pc:sldChg chg="addSp delSp modSp new del mod setBg">
        <pc:chgData name="Jack Gao" userId="95879407-af2c-436c-8cc0-8e724aed772a" providerId="ADAL" clId="{B408756C-C405-E744-932A-76C8A44978E6}" dt="2022-02-18T17:14:47.975" v="3272" actId="2696"/>
        <pc:sldMkLst>
          <pc:docMk/>
          <pc:sldMk cId="3392637129" sldId="346"/>
        </pc:sldMkLst>
        <pc:spChg chg="mod">
          <ac:chgData name="Jack Gao" userId="95879407-af2c-436c-8cc0-8e724aed772a" providerId="ADAL" clId="{B408756C-C405-E744-932A-76C8A44978E6}" dt="2022-02-17T23:36:06.458" v="2654" actId="242"/>
          <ac:spMkLst>
            <pc:docMk/>
            <pc:sldMk cId="3392637129" sldId="346"/>
            <ac:spMk id="2" creationId="{47220A78-D123-F04A-973E-A54D8917C439}"/>
          </ac:spMkLst>
        </pc:spChg>
        <pc:spChg chg="mod">
          <ac:chgData name="Jack Gao" userId="95879407-af2c-436c-8cc0-8e724aed772a" providerId="ADAL" clId="{B408756C-C405-E744-932A-76C8A44978E6}" dt="2022-02-17T23:36:11.991" v="2655" actId="1076"/>
          <ac:spMkLst>
            <pc:docMk/>
            <pc:sldMk cId="3392637129" sldId="346"/>
            <ac:spMk id="3" creationId="{2F6C7F96-75F2-CE45-B928-9DCC6BAAA97A}"/>
          </ac:spMkLst>
        </pc:spChg>
        <pc:spChg chg="add del mod">
          <ac:chgData name="Jack Gao" userId="95879407-af2c-436c-8cc0-8e724aed772a" providerId="ADAL" clId="{B408756C-C405-E744-932A-76C8A44978E6}" dt="2022-02-17T06:10:41.595" v="2629"/>
          <ac:spMkLst>
            <pc:docMk/>
            <pc:sldMk cId="3392637129" sldId="346"/>
            <ac:spMk id="4" creationId="{7F35D5B2-6DBA-DA43-A720-AFBC146D025D}"/>
          </ac:spMkLst>
        </pc:spChg>
        <pc:spChg chg="add del mod">
          <ac:chgData name="Jack Gao" userId="95879407-af2c-436c-8cc0-8e724aed772a" providerId="ADAL" clId="{B408756C-C405-E744-932A-76C8A44978E6}" dt="2022-02-17T06:10:48.590" v="2632"/>
          <ac:spMkLst>
            <pc:docMk/>
            <pc:sldMk cId="3392637129" sldId="346"/>
            <ac:spMk id="5" creationId="{E820A7CE-E229-2F4C-87AE-4BBDC3031ED4}"/>
          </ac:spMkLst>
        </pc:spChg>
        <pc:spChg chg="add del">
          <ac:chgData name="Jack Gao" userId="95879407-af2c-436c-8cc0-8e724aed772a" providerId="ADAL" clId="{B408756C-C405-E744-932A-76C8A44978E6}" dt="2022-02-17T23:35:19.083" v="2641" actId="26606"/>
          <ac:spMkLst>
            <pc:docMk/>
            <pc:sldMk cId="3392637129" sldId="346"/>
            <ac:spMk id="71" creationId="{F13C74B1-5B17-4795-BED0-7140497B445A}"/>
          </ac:spMkLst>
        </pc:spChg>
        <pc:spChg chg="add del">
          <ac:chgData name="Jack Gao" userId="95879407-af2c-436c-8cc0-8e724aed772a" providerId="ADAL" clId="{B408756C-C405-E744-932A-76C8A44978E6}" dt="2022-02-17T23:35:19.083" v="2641" actId="26606"/>
          <ac:spMkLst>
            <pc:docMk/>
            <pc:sldMk cId="3392637129" sldId="346"/>
            <ac:spMk id="73" creationId="{D4974D33-8DC5-464E-8C6D-BE58F0669C17}"/>
          </ac:spMkLst>
        </pc:spChg>
        <pc:spChg chg="add">
          <ac:chgData name="Jack Gao" userId="95879407-af2c-436c-8cc0-8e724aed772a" providerId="ADAL" clId="{B408756C-C405-E744-932A-76C8A44978E6}" dt="2022-02-17T23:35:52.804" v="2652" actId="26606"/>
          <ac:spMkLst>
            <pc:docMk/>
            <pc:sldMk cId="3392637129" sldId="346"/>
            <ac:spMk id="84" creationId="{46F7435D-E3DB-47B1-BA61-B00ACC83A9DE}"/>
          </ac:spMkLst>
        </pc:spChg>
        <pc:spChg chg="add">
          <ac:chgData name="Jack Gao" userId="95879407-af2c-436c-8cc0-8e724aed772a" providerId="ADAL" clId="{B408756C-C405-E744-932A-76C8A44978E6}" dt="2022-02-17T23:35:52.804" v="2652" actId="26606"/>
          <ac:spMkLst>
            <pc:docMk/>
            <pc:sldMk cId="3392637129" sldId="346"/>
            <ac:spMk id="86" creationId="{F263A0B5-F8C4-4116-809F-78A768EA79A6}"/>
          </ac:spMkLst>
        </pc:spChg>
        <pc:spChg chg="add del">
          <ac:chgData name="Jack Gao" userId="95879407-af2c-436c-8cc0-8e724aed772a" providerId="ADAL" clId="{B408756C-C405-E744-932A-76C8A44978E6}" dt="2022-02-17T23:35:15.435" v="2634" actId="26606"/>
          <ac:spMkLst>
            <pc:docMk/>
            <pc:sldMk cId="3392637129" sldId="346"/>
            <ac:spMk id="135" creationId="{5E39A796-BE83-48B1-B33F-35C4A32AAB57}"/>
          </ac:spMkLst>
        </pc:spChg>
        <pc:spChg chg="add del">
          <ac:chgData name="Jack Gao" userId="95879407-af2c-436c-8cc0-8e724aed772a" providerId="ADAL" clId="{B408756C-C405-E744-932A-76C8A44978E6}" dt="2022-02-17T23:35:15.435" v="2634" actId="26606"/>
          <ac:spMkLst>
            <pc:docMk/>
            <pc:sldMk cId="3392637129" sldId="346"/>
            <ac:spMk id="137" creationId="{72F84B47-E267-4194-8194-831DB7B5547F}"/>
          </ac:spMkLst>
        </pc:spChg>
        <pc:spChg chg="add del">
          <ac:chgData name="Jack Gao" userId="95879407-af2c-436c-8cc0-8e724aed772a" providerId="ADAL" clId="{B408756C-C405-E744-932A-76C8A44978E6}" dt="2022-02-17T23:35:16.391" v="2636" actId="26606"/>
          <ac:spMkLst>
            <pc:docMk/>
            <pc:sldMk cId="3392637129" sldId="346"/>
            <ac:spMk id="139" creationId="{A660F4F9-5DF5-4F15-BE6A-CD8648BB1148}"/>
          </ac:spMkLst>
        </pc:spChg>
        <pc:spChg chg="add del">
          <ac:chgData name="Jack Gao" userId="95879407-af2c-436c-8cc0-8e724aed772a" providerId="ADAL" clId="{B408756C-C405-E744-932A-76C8A44978E6}" dt="2022-02-17T23:35:17.076" v="2638" actId="26606"/>
          <ac:spMkLst>
            <pc:docMk/>
            <pc:sldMk cId="3392637129" sldId="346"/>
            <ac:spMk id="141" creationId="{08980754-6F4B-43C9-B9BE-127B6BED6586}"/>
          </ac:spMkLst>
        </pc:spChg>
        <pc:spChg chg="add del">
          <ac:chgData name="Jack Gao" userId="95879407-af2c-436c-8cc0-8e724aed772a" providerId="ADAL" clId="{B408756C-C405-E744-932A-76C8A44978E6}" dt="2022-02-17T23:35:17.076" v="2638" actId="26606"/>
          <ac:spMkLst>
            <pc:docMk/>
            <pc:sldMk cId="3392637129" sldId="346"/>
            <ac:spMk id="143" creationId="{2C1BBA94-3F40-40AA-8BB9-E69E25E537C1}"/>
          </ac:spMkLst>
        </pc:spChg>
        <pc:spChg chg="add del">
          <ac:chgData name="Jack Gao" userId="95879407-af2c-436c-8cc0-8e724aed772a" providerId="ADAL" clId="{B408756C-C405-E744-932A-76C8A44978E6}" dt="2022-02-17T23:35:16.391" v="2636" actId="26606"/>
          <ac:spMkLst>
            <pc:docMk/>
            <pc:sldMk cId="3392637129" sldId="346"/>
            <ac:spMk id="2052" creationId="{5F63FF5A-B9E2-4989-825C-C62CD37CBB8B}"/>
          </ac:spMkLst>
        </pc:spChg>
        <pc:spChg chg="add del">
          <ac:chgData name="Jack Gao" userId="95879407-af2c-436c-8cc0-8e724aed772a" providerId="ADAL" clId="{B408756C-C405-E744-932A-76C8A44978E6}" dt="2022-02-17T23:35:16.391" v="2636" actId="26606"/>
          <ac:spMkLst>
            <pc:docMk/>
            <pc:sldMk cId="3392637129" sldId="346"/>
            <ac:spMk id="2053" creationId="{577D1452-F0B7-431E-9A24-D3F7103D8510}"/>
          </ac:spMkLst>
        </pc:spChg>
        <pc:spChg chg="add del">
          <ac:chgData name="Jack Gao" userId="95879407-af2c-436c-8cc0-8e724aed772a" providerId="ADAL" clId="{B408756C-C405-E744-932A-76C8A44978E6}" dt="2022-02-17T23:35:17.076" v="2638" actId="26606"/>
          <ac:spMkLst>
            <pc:docMk/>
            <pc:sldMk cId="3392637129" sldId="346"/>
            <ac:spMk id="2055" creationId="{DBC6133C-0615-4CE4-9132-37E609A9BDFA}"/>
          </ac:spMkLst>
        </pc:spChg>
        <pc:spChg chg="add del">
          <ac:chgData name="Jack Gao" userId="95879407-af2c-436c-8cc0-8e724aed772a" providerId="ADAL" clId="{B408756C-C405-E744-932A-76C8A44978E6}" dt="2022-02-17T23:35:17.076" v="2638" actId="26606"/>
          <ac:spMkLst>
            <pc:docMk/>
            <pc:sldMk cId="3392637129" sldId="346"/>
            <ac:spMk id="2056" creationId="{169CC832-2974-4E8D-90ED-3E2941BA7336}"/>
          </ac:spMkLst>
        </pc:spChg>
        <pc:spChg chg="add del">
          <ac:chgData name="Jack Gao" userId="95879407-af2c-436c-8cc0-8e724aed772a" providerId="ADAL" clId="{B408756C-C405-E744-932A-76C8A44978E6}" dt="2022-02-17T23:35:17.076" v="2638" actId="26606"/>
          <ac:spMkLst>
            <pc:docMk/>
            <pc:sldMk cId="3392637129" sldId="346"/>
            <ac:spMk id="2057" creationId="{55222F96-971A-4F90-B841-6BAB416C7AC1}"/>
          </ac:spMkLst>
        </pc:spChg>
        <pc:spChg chg="add del">
          <ac:chgData name="Jack Gao" userId="95879407-af2c-436c-8cc0-8e724aed772a" providerId="ADAL" clId="{B408756C-C405-E744-932A-76C8A44978E6}" dt="2022-02-17T23:35:19.077" v="2640" actId="26606"/>
          <ac:spMkLst>
            <pc:docMk/>
            <pc:sldMk cId="3392637129" sldId="346"/>
            <ac:spMk id="2059" creationId="{F13C74B1-5B17-4795-BED0-7140497B445A}"/>
          </ac:spMkLst>
        </pc:spChg>
        <pc:spChg chg="add del">
          <ac:chgData name="Jack Gao" userId="95879407-af2c-436c-8cc0-8e724aed772a" providerId="ADAL" clId="{B408756C-C405-E744-932A-76C8A44978E6}" dt="2022-02-17T23:35:19.077" v="2640" actId="26606"/>
          <ac:spMkLst>
            <pc:docMk/>
            <pc:sldMk cId="3392637129" sldId="346"/>
            <ac:spMk id="2060" creationId="{D4974D33-8DC5-464E-8C6D-BE58F0669C17}"/>
          </ac:spMkLst>
        </pc:spChg>
        <pc:spChg chg="add del">
          <ac:chgData name="Jack Gao" userId="95879407-af2c-436c-8cc0-8e724aed772a" providerId="ADAL" clId="{B408756C-C405-E744-932A-76C8A44978E6}" dt="2022-02-17T23:35:52.804" v="2652" actId="26606"/>
          <ac:spMkLst>
            <pc:docMk/>
            <pc:sldMk cId="3392637129" sldId="346"/>
            <ac:spMk id="2062" creationId="{5E39A796-BE83-48B1-B33F-35C4A32AAB57}"/>
          </ac:spMkLst>
        </pc:spChg>
        <pc:spChg chg="add del">
          <ac:chgData name="Jack Gao" userId="95879407-af2c-436c-8cc0-8e724aed772a" providerId="ADAL" clId="{B408756C-C405-E744-932A-76C8A44978E6}" dt="2022-02-17T23:35:52.804" v="2652" actId="26606"/>
          <ac:spMkLst>
            <pc:docMk/>
            <pc:sldMk cId="3392637129" sldId="346"/>
            <ac:spMk id="2063" creationId="{72F84B47-E267-4194-8194-831DB7B5547F}"/>
          </ac:spMkLst>
        </pc:spChg>
        <pc:picChg chg="add mod">
          <ac:chgData name="Jack Gao" userId="95879407-af2c-436c-8cc0-8e724aed772a" providerId="ADAL" clId="{B408756C-C405-E744-932A-76C8A44978E6}" dt="2022-02-17T23:35:52.804" v="2652" actId="26606"/>
          <ac:picMkLst>
            <pc:docMk/>
            <pc:sldMk cId="3392637129" sldId="346"/>
            <ac:picMk id="2050" creationId="{3C949F94-A8B8-B848-8402-5731F11268D9}"/>
          </ac:picMkLst>
        </pc:picChg>
      </pc:sldChg>
      <pc:sldChg chg="new del">
        <pc:chgData name="Jack Gao" userId="95879407-af2c-436c-8cc0-8e724aed772a" providerId="ADAL" clId="{B408756C-C405-E744-932A-76C8A44978E6}" dt="2022-02-21T22:53:46.019" v="8959" actId="2696"/>
        <pc:sldMkLst>
          <pc:docMk/>
          <pc:sldMk cId="325972677" sldId="347"/>
        </pc:sldMkLst>
      </pc:sldChg>
      <pc:sldChg chg="addSp delSp modSp add mod setBg setClrOvrMap delDesignElem">
        <pc:chgData name="Jack Gao" userId="95879407-af2c-436c-8cc0-8e724aed772a" providerId="ADAL" clId="{B408756C-C405-E744-932A-76C8A44978E6}" dt="2022-02-21T22:58:22.021" v="8985" actId="20577"/>
        <pc:sldMkLst>
          <pc:docMk/>
          <pc:sldMk cId="486392753" sldId="347"/>
        </pc:sldMkLst>
        <pc:spChg chg="mod">
          <ac:chgData name="Jack Gao" userId="95879407-af2c-436c-8cc0-8e724aed772a" providerId="ADAL" clId="{B408756C-C405-E744-932A-76C8A44978E6}" dt="2022-02-21T22:58:22.021" v="8985" actId="20577"/>
          <ac:spMkLst>
            <pc:docMk/>
            <pc:sldMk cId="486392753" sldId="347"/>
            <ac:spMk id="2" creationId="{F7E26460-946C-5944-BD18-B0E83D0D63A7}"/>
          </ac:spMkLst>
        </pc:spChg>
        <pc:spChg chg="add">
          <ac:chgData name="Jack Gao" userId="95879407-af2c-436c-8cc0-8e724aed772a" providerId="ADAL" clId="{B408756C-C405-E744-932A-76C8A44978E6}" dt="2022-02-21T22:54:57.483" v="8962" actId="26606"/>
          <ac:spMkLst>
            <pc:docMk/>
            <pc:sldMk cId="486392753" sldId="347"/>
            <ac:spMk id="9" creationId="{E49CC64F-7275-4E33-961B-0C5CDC439875}"/>
          </ac:spMkLst>
        </pc:spChg>
        <pc:spChg chg="del">
          <ac:chgData name="Jack Gao" userId="95879407-af2c-436c-8cc0-8e724aed772a" providerId="ADAL" clId="{B408756C-C405-E744-932A-76C8A44978E6}" dt="2022-02-21T22:54:41.356" v="8961"/>
          <ac:spMkLst>
            <pc:docMk/>
            <pc:sldMk cId="486392753" sldId="347"/>
            <ac:spMk id="12" creationId="{E49CC64F-7275-4E33-961B-0C5CDC439875}"/>
          </ac:spMkLst>
        </pc:spChg>
      </pc:sldChg>
      <pc:sldChg chg="delSp modSp add del mod">
        <pc:chgData name="Jack Gao" userId="95879407-af2c-436c-8cc0-8e724aed772a" providerId="ADAL" clId="{B408756C-C405-E744-932A-76C8A44978E6}" dt="2022-02-18T17:37:49.841" v="3974" actId="2696"/>
        <pc:sldMkLst>
          <pc:docMk/>
          <pc:sldMk cId="3672383257" sldId="347"/>
        </pc:sldMkLst>
        <pc:spChg chg="mod">
          <ac:chgData name="Jack Gao" userId="95879407-af2c-436c-8cc0-8e724aed772a" providerId="ADAL" clId="{B408756C-C405-E744-932A-76C8A44978E6}" dt="2022-02-18T17:22:32.844" v="3307" actId="20577"/>
          <ac:spMkLst>
            <pc:docMk/>
            <pc:sldMk cId="3672383257" sldId="347"/>
            <ac:spMk id="2" creationId="{63EA845E-EDF2-9F4E-858B-EE6B3D730C28}"/>
          </ac:spMkLst>
        </pc:spChg>
        <pc:grpChg chg="del">
          <ac:chgData name="Jack Gao" userId="95879407-af2c-436c-8cc0-8e724aed772a" providerId="ADAL" clId="{B408756C-C405-E744-932A-76C8A44978E6}" dt="2022-02-18T17:16:20.773" v="3273" actId="478"/>
          <ac:grpSpMkLst>
            <pc:docMk/>
            <pc:sldMk cId="3672383257" sldId="347"/>
            <ac:grpSpMk id="44" creationId="{D38C2DD7-5D71-144F-A179-DF9BEA956B00}"/>
          </ac:grpSpMkLst>
        </pc:grpChg>
      </pc:sldChg>
      <pc:sldChg chg="addSp delSp modSp add del mod">
        <pc:chgData name="Jack Gao" userId="95879407-af2c-436c-8cc0-8e724aed772a" providerId="ADAL" clId="{B408756C-C405-E744-932A-76C8A44978E6}" dt="2022-03-04T00:46:26.553" v="15199" actId="2696"/>
        <pc:sldMkLst>
          <pc:docMk/>
          <pc:sldMk cId="2584013613" sldId="348"/>
        </pc:sldMkLst>
        <pc:spChg chg="add del mod">
          <ac:chgData name="Jack Gao" userId="95879407-af2c-436c-8cc0-8e724aed772a" providerId="ADAL" clId="{B408756C-C405-E744-932A-76C8A44978E6}" dt="2022-02-24T18:36:35.720" v="12949" actId="1076"/>
          <ac:spMkLst>
            <pc:docMk/>
            <pc:sldMk cId="2584013613" sldId="348"/>
            <ac:spMk id="10" creationId="{935194A7-12D6-A441-8E65-E2F7716CE09D}"/>
          </ac:spMkLst>
        </pc:spChg>
        <pc:spChg chg="mod">
          <ac:chgData name="Jack Gao" userId="95879407-af2c-436c-8cc0-8e724aed772a" providerId="ADAL" clId="{B408756C-C405-E744-932A-76C8A44978E6}" dt="2022-02-24T18:36:32.317" v="12947" actId="20577"/>
          <ac:spMkLst>
            <pc:docMk/>
            <pc:sldMk cId="2584013613" sldId="348"/>
            <ac:spMk id="11" creationId="{E0E7070C-7B78-974F-9817-1C2EDE18C2D7}"/>
          </ac:spMkLst>
        </pc:spChg>
        <pc:graphicFrameChg chg="del">
          <ac:chgData name="Jack Gao" userId="95879407-af2c-436c-8cc0-8e724aed772a" providerId="ADAL" clId="{B408756C-C405-E744-932A-76C8A44978E6}" dt="2022-02-21T23:33:50.025" v="10187" actId="478"/>
          <ac:graphicFrameMkLst>
            <pc:docMk/>
            <pc:sldMk cId="2584013613" sldId="348"/>
            <ac:graphicFrameMk id="7" creationId="{4A7BFE1B-9E10-C344-950F-9CE7CA643E9F}"/>
          </ac:graphicFrameMkLst>
        </pc:graphicFrameChg>
        <pc:picChg chg="mod">
          <ac:chgData name="Jack Gao" userId="95879407-af2c-436c-8cc0-8e724aed772a" providerId="ADAL" clId="{B408756C-C405-E744-932A-76C8A44978E6}" dt="2022-02-24T18:36:37.137" v="12950" actId="1076"/>
          <ac:picMkLst>
            <pc:docMk/>
            <pc:sldMk cId="2584013613" sldId="348"/>
            <ac:picMk id="9" creationId="{FC8B2A1A-7BE9-254B-B9C3-2A4016C0642C}"/>
          </ac:picMkLst>
        </pc:picChg>
      </pc:sldChg>
      <pc:sldChg chg="addSp delSp modSp add mod">
        <pc:chgData name="Jack Gao" userId="95879407-af2c-436c-8cc0-8e724aed772a" providerId="ADAL" clId="{B408756C-C405-E744-932A-76C8A44978E6}" dt="2022-02-23T23:47:48.154" v="11652" actId="20577"/>
        <pc:sldMkLst>
          <pc:docMk/>
          <pc:sldMk cId="1518884404" sldId="349"/>
        </pc:sldMkLst>
        <pc:spChg chg="mod">
          <ac:chgData name="Jack Gao" userId="95879407-af2c-436c-8cc0-8e724aed772a" providerId="ADAL" clId="{B408756C-C405-E744-932A-76C8A44978E6}" dt="2022-02-23T23:47:48.154" v="11652" actId="20577"/>
          <ac:spMkLst>
            <pc:docMk/>
            <pc:sldMk cId="1518884404" sldId="349"/>
            <ac:spMk id="2" creationId="{63EA845E-EDF2-9F4E-858B-EE6B3D730C28}"/>
          </ac:spMkLst>
        </pc:spChg>
        <pc:spChg chg="del">
          <ac:chgData name="Jack Gao" userId="95879407-af2c-436c-8cc0-8e724aed772a" providerId="ADAL" clId="{B408756C-C405-E744-932A-76C8A44978E6}" dt="2022-02-23T23:47:40.744" v="11645" actId="478"/>
          <ac:spMkLst>
            <pc:docMk/>
            <pc:sldMk cId="1518884404" sldId="349"/>
            <ac:spMk id="3" creationId="{A4C679D2-B80A-F84D-9904-E68352EEC8DE}"/>
          </ac:spMkLst>
        </pc:spChg>
        <pc:spChg chg="add del mod">
          <ac:chgData name="Jack Gao" userId="95879407-af2c-436c-8cc0-8e724aed772a" providerId="ADAL" clId="{B408756C-C405-E744-932A-76C8A44978E6}" dt="2022-02-23T23:47:43.077" v="11646" actId="478"/>
          <ac:spMkLst>
            <pc:docMk/>
            <pc:sldMk cId="1518884404" sldId="349"/>
            <ac:spMk id="5" creationId="{228F23AC-FFCA-E44F-B026-496DE56CD7E9}"/>
          </ac:spMkLst>
        </pc:spChg>
        <pc:spChg chg="del">
          <ac:chgData name="Jack Gao" userId="95879407-af2c-436c-8cc0-8e724aed772a" providerId="ADAL" clId="{B408756C-C405-E744-932A-76C8A44978E6}" dt="2022-02-23T23:47:40.744" v="11645" actId="478"/>
          <ac:spMkLst>
            <pc:docMk/>
            <pc:sldMk cId="1518884404" sldId="349"/>
            <ac:spMk id="18" creationId="{00E6A91F-10B3-C44E-A52E-759C3963D670}"/>
          </ac:spMkLst>
        </pc:spChg>
        <pc:spChg chg="del">
          <ac:chgData name="Jack Gao" userId="95879407-af2c-436c-8cc0-8e724aed772a" providerId="ADAL" clId="{B408756C-C405-E744-932A-76C8A44978E6}" dt="2022-02-23T23:47:40.744" v="11645" actId="478"/>
          <ac:spMkLst>
            <pc:docMk/>
            <pc:sldMk cId="1518884404" sldId="349"/>
            <ac:spMk id="20" creationId="{0167E4F9-97D3-1B4E-B5A3-87972AB03367}"/>
          </ac:spMkLst>
        </pc:spChg>
        <pc:spChg chg="del">
          <ac:chgData name="Jack Gao" userId="95879407-af2c-436c-8cc0-8e724aed772a" providerId="ADAL" clId="{B408756C-C405-E744-932A-76C8A44978E6}" dt="2022-02-23T23:47:40.744" v="11645" actId="478"/>
          <ac:spMkLst>
            <pc:docMk/>
            <pc:sldMk cId="1518884404" sldId="349"/>
            <ac:spMk id="21" creationId="{2DAC8550-2463-084C-8259-ECA80DC4C6CC}"/>
          </ac:spMkLst>
        </pc:spChg>
        <pc:spChg chg="del">
          <ac:chgData name="Jack Gao" userId="95879407-af2c-436c-8cc0-8e724aed772a" providerId="ADAL" clId="{B408756C-C405-E744-932A-76C8A44978E6}" dt="2022-02-23T23:47:40.744" v="11645" actId="478"/>
          <ac:spMkLst>
            <pc:docMk/>
            <pc:sldMk cId="1518884404" sldId="349"/>
            <ac:spMk id="25" creationId="{AB6A8843-ACC2-4C42-82F2-9C1CB8AFA618}"/>
          </ac:spMkLst>
        </pc:spChg>
        <pc:grpChg chg="del">
          <ac:chgData name="Jack Gao" userId="95879407-af2c-436c-8cc0-8e724aed772a" providerId="ADAL" clId="{B408756C-C405-E744-932A-76C8A44978E6}" dt="2022-02-23T23:47:44.583" v="11647" actId="478"/>
          <ac:grpSpMkLst>
            <pc:docMk/>
            <pc:sldMk cId="1518884404" sldId="349"/>
            <ac:grpSpMk id="22" creationId="{E33F5FD2-5ABF-6140-9869-52976BFE881F}"/>
          </ac:grpSpMkLst>
        </pc:grpChg>
        <pc:grpChg chg="del">
          <ac:chgData name="Jack Gao" userId="95879407-af2c-436c-8cc0-8e724aed772a" providerId="ADAL" clId="{B408756C-C405-E744-932A-76C8A44978E6}" dt="2022-02-23T23:47:40.744" v="11645" actId="478"/>
          <ac:grpSpMkLst>
            <pc:docMk/>
            <pc:sldMk cId="1518884404" sldId="349"/>
            <ac:grpSpMk id="23" creationId="{0B22FF36-09FE-8141-8FBC-17D40B847B8C}"/>
          </ac:grpSpMkLst>
        </pc:grpChg>
        <pc:grpChg chg="del">
          <ac:chgData name="Jack Gao" userId="95879407-af2c-436c-8cc0-8e724aed772a" providerId="ADAL" clId="{B408756C-C405-E744-932A-76C8A44978E6}" dt="2022-02-23T23:47:40.744" v="11645" actId="478"/>
          <ac:grpSpMkLst>
            <pc:docMk/>
            <pc:sldMk cId="1518884404" sldId="349"/>
            <ac:grpSpMk id="28" creationId="{3AFC20EB-62D4-494E-8DED-DDDA13D074D9}"/>
          </ac:grpSpMkLst>
        </pc:grpChg>
        <pc:picChg chg="del">
          <ac:chgData name="Jack Gao" userId="95879407-af2c-436c-8cc0-8e724aed772a" providerId="ADAL" clId="{B408756C-C405-E744-932A-76C8A44978E6}" dt="2022-02-23T23:47:40.744" v="11645" actId="478"/>
          <ac:picMkLst>
            <pc:docMk/>
            <pc:sldMk cId="1518884404" sldId="349"/>
            <ac:picMk id="32" creationId="{3F868F5D-4E4E-BE41-A836-678E8B130D9A}"/>
          </ac:picMkLst>
        </pc:picChg>
        <pc:cxnChg chg="del">
          <ac:chgData name="Jack Gao" userId="95879407-af2c-436c-8cc0-8e724aed772a" providerId="ADAL" clId="{B408756C-C405-E744-932A-76C8A44978E6}" dt="2022-02-23T23:47:40.744" v="11645" actId="478"/>
          <ac:cxnSpMkLst>
            <pc:docMk/>
            <pc:sldMk cId="1518884404" sldId="349"/>
            <ac:cxnSpMk id="17" creationId="{938F1E0F-841F-1A48-BAA6-520DDB8BCFF8}"/>
          </ac:cxnSpMkLst>
        </pc:cxnChg>
        <pc:cxnChg chg="del">
          <ac:chgData name="Jack Gao" userId="95879407-af2c-436c-8cc0-8e724aed772a" providerId="ADAL" clId="{B408756C-C405-E744-932A-76C8A44978E6}" dt="2022-02-23T23:47:40.744" v="11645" actId="478"/>
          <ac:cxnSpMkLst>
            <pc:docMk/>
            <pc:sldMk cId="1518884404" sldId="349"/>
            <ac:cxnSpMk id="19" creationId="{44BDB7F4-2B5A-9C4B-BAB0-C5D88BC68BFE}"/>
          </ac:cxnSpMkLst>
        </pc:cxnChg>
      </pc:sldChg>
      <pc:sldChg chg="modSp add mod">
        <pc:chgData name="Jack Gao" userId="95879407-af2c-436c-8cc0-8e724aed772a" providerId="ADAL" clId="{B408756C-C405-E744-932A-76C8A44978E6}" dt="2022-02-26T18:12:34.010" v="14848" actId="20577"/>
        <pc:sldMkLst>
          <pc:docMk/>
          <pc:sldMk cId="1468183493" sldId="350"/>
        </pc:sldMkLst>
        <pc:spChg chg="mod">
          <ac:chgData name="Jack Gao" userId="95879407-af2c-436c-8cc0-8e724aed772a" providerId="ADAL" clId="{B408756C-C405-E744-932A-76C8A44978E6}" dt="2022-02-23T23:48:01.043" v="11668" actId="20577"/>
          <ac:spMkLst>
            <pc:docMk/>
            <pc:sldMk cId="1468183493" sldId="350"/>
            <ac:spMk id="2" creationId="{63EA845E-EDF2-9F4E-858B-EE6B3D730C28}"/>
          </ac:spMkLst>
        </pc:spChg>
        <pc:spChg chg="mod">
          <ac:chgData name="Jack Gao" userId="95879407-af2c-436c-8cc0-8e724aed772a" providerId="ADAL" clId="{B408756C-C405-E744-932A-76C8A44978E6}" dt="2022-02-26T18:12:34.010" v="14848" actId="20577"/>
          <ac:spMkLst>
            <pc:docMk/>
            <pc:sldMk cId="1468183493" sldId="350"/>
            <ac:spMk id="6" creationId="{10615191-E652-A444-B1C5-899F18FAD467}"/>
          </ac:spMkLst>
        </pc:spChg>
        <pc:spChg chg="mod">
          <ac:chgData name="Jack Gao" userId="95879407-af2c-436c-8cc0-8e724aed772a" providerId="ADAL" clId="{B408756C-C405-E744-932A-76C8A44978E6}" dt="2022-02-25T02:52:48.319" v="14443" actId="1076"/>
          <ac:spMkLst>
            <pc:docMk/>
            <pc:sldMk cId="1468183493" sldId="350"/>
            <ac:spMk id="9" creationId="{422D7B68-E40F-FB48-AA3B-752DC7165F5A}"/>
          </ac:spMkLst>
        </pc:spChg>
        <pc:spChg chg="mod">
          <ac:chgData name="Jack Gao" userId="95879407-af2c-436c-8cc0-8e724aed772a" providerId="ADAL" clId="{B408756C-C405-E744-932A-76C8A44978E6}" dt="2022-02-25T02:52:48.319" v="14443" actId="1076"/>
          <ac:spMkLst>
            <pc:docMk/>
            <pc:sldMk cId="1468183493" sldId="350"/>
            <ac:spMk id="10" creationId="{420674DD-358C-1540-B3CA-32CBD3C1EBD7}"/>
          </ac:spMkLst>
        </pc:spChg>
        <pc:spChg chg="mod">
          <ac:chgData name="Jack Gao" userId="95879407-af2c-436c-8cc0-8e724aed772a" providerId="ADAL" clId="{B408756C-C405-E744-932A-76C8A44978E6}" dt="2022-02-25T02:52:48.319" v="14443" actId="1076"/>
          <ac:spMkLst>
            <pc:docMk/>
            <pc:sldMk cId="1468183493" sldId="350"/>
            <ac:spMk id="11" creationId="{CAD11219-0A6D-E34E-8F0A-B0D9E0AEC31E}"/>
          </ac:spMkLst>
        </pc:spChg>
        <pc:spChg chg="mod">
          <ac:chgData name="Jack Gao" userId="95879407-af2c-436c-8cc0-8e724aed772a" providerId="ADAL" clId="{B408756C-C405-E744-932A-76C8A44978E6}" dt="2022-02-25T02:52:48.319" v="14443" actId="1076"/>
          <ac:spMkLst>
            <pc:docMk/>
            <pc:sldMk cId="1468183493" sldId="350"/>
            <ac:spMk id="12" creationId="{6E820D0F-0DC7-B34B-9FA3-3449536F1D33}"/>
          </ac:spMkLst>
        </pc:spChg>
        <pc:spChg chg="mod">
          <ac:chgData name="Jack Gao" userId="95879407-af2c-436c-8cc0-8e724aed772a" providerId="ADAL" clId="{B408756C-C405-E744-932A-76C8A44978E6}" dt="2022-02-26T18:12:23.862" v="14831" actId="1076"/>
          <ac:spMkLst>
            <pc:docMk/>
            <pc:sldMk cId="1468183493" sldId="350"/>
            <ac:spMk id="13" creationId="{4A44A1A0-4E45-7545-ABC1-4A83DCF2FBC0}"/>
          </ac:spMkLst>
        </pc:spChg>
        <pc:spChg chg="mod">
          <ac:chgData name="Jack Gao" userId="95879407-af2c-436c-8cc0-8e724aed772a" providerId="ADAL" clId="{B408756C-C405-E744-932A-76C8A44978E6}" dt="2022-02-24T18:10:07.194" v="12216" actId="1076"/>
          <ac:spMkLst>
            <pc:docMk/>
            <pc:sldMk cId="1468183493" sldId="350"/>
            <ac:spMk id="14" creationId="{2E4C58BD-8BF6-1441-A633-53DB4B254D48}"/>
          </ac:spMkLst>
        </pc:spChg>
        <pc:grpChg chg="mod">
          <ac:chgData name="Jack Gao" userId="95879407-af2c-436c-8cc0-8e724aed772a" providerId="ADAL" clId="{B408756C-C405-E744-932A-76C8A44978E6}" dt="2022-02-25T02:52:48.319" v="14443" actId="1076"/>
          <ac:grpSpMkLst>
            <pc:docMk/>
            <pc:sldMk cId="1468183493" sldId="350"/>
            <ac:grpSpMk id="3" creationId="{8F4C6616-7E77-2D40-A0F4-F04B754B0D38}"/>
          </ac:grpSpMkLst>
        </pc:grpChg>
        <pc:grpChg chg="mod">
          <ac:chgData name="Jack Gao" userId="95879407-af2c-436c-8cc0-8e724aed772a" providerId="ADAL" clId="{B408756C-C405-E744-932A-76C8A44978E6}" dt="2022-02-25T02:52:48.319" v="14443" actId="1076"/>
          <ac:grpSpMkLst>
            <pc:docMk/>
            <pc:sldMk cId="1468183493" sldId="350"/>
            <ac:grpSpMk id="8" creationId="{CC0AC1EE-4B3C-954A-9CAB-4CEA9CF69C6E}"/>
          </ac:grpSpMkLst>
        </pc:grpChg>
        <pc:graphicFrameChg chg="mod modGraphic">
          <ac:chgData name="Jack Gao" userId="95879407-af2c-436c-8cc0-8e724aed772a" providerId="ADAL" clId="{B408756C-C405-E744-932A-76C8A44978E6}" dt="2022-02-26T18:12:19.731" v="14830" actId="113"/>
          <ac:graphicFrameMkLst>
            <pc:docMk/>
            <pc:sldMk cId="1468183493" sldId="350"/>
            <ac:graphicFrameMk id="5" creationId="{5F47D41B-E98F-1742-90F1-B2647DAD444C}"/>
          </ac:graphicFrameMkLst>
        </pc:graphicFrameChg>
      </pc:sldChg>
      <pc:sldChg chg="addSp delSp modSp mod">
        <pc:chgData name="Jack Gao" userId="95879407-af2c-436c-8cc0-8e724aed772a" providerId="ADAL" clId="{B408756C-C405-E744-932A-76C8A44978E6}" dt="2022-02-28T02:51:21.805" v="15145" actId="478"/>
        <pc:sldMkLst>
          <pc:docMk/>
          <pc:sldMk cId="256045489" sldId="351"/>
        </pc:sldMkLst>
        <pc:spChg chg="del mod">
          <ac:chgData name="Jack Gao" userId="95879407-af2c-436c-8cc0-8e724aed772a" providerId="ADAL" clId="{B408756C-C405-E744-932A-76C8A44978E6}" dt="2022-02-25T02:15:20.704" v="13734" actId="478"/>
          <ac:spMkLst>
            <pc:docMk/>
            <pc:sldMk cId="256045489" sldId="351"/>
            <ac:spMk id="3" creationId="{A4C679D2-B80A-F84D-9904-E68352EEC8DE}"/>
          </ac:spMkLst>
        </pc:spChg>
        <pc:spChg chg="add del mod">
          <ac:chgData name="Jack Gao" userId="95879407-af2c-436c-8cc0-8e724aed772a" providerId="ADAL" clId="{B408756C-C405-E744-932A-76C8A44978E6}" dt="2022-02-25T02:15:23.566" v="13735" actId="478"/>
          <ac:spMkLst>
            <pc:docMk/>
            <pc:sldMk cId="256045489" sldId="351"/>
            <ac:spMk id="5" creationId="{8B411F96-8388-744B-9F2F-C0FD9855ACD3}"/>
          </ac:spMkLst>
        </pc:spChg>
        <pc:spChg chg="add mod">
          <ac:chgData name="Jack Gao" userId="95879407-af2c-436c-8cc0-8e724aed772a" providerId="ADAL" clId="{B408756C-C405-E744-932A-76C8A44978E6}" dt="2022-02-25T02:43:52.073" v="14406" actId="1076"/>
          <ac:spMkLst>
            <pc:docMk/>
            <pc:sldMk cId="256045489" sldId="351"/>
            <ac:spMk id="9" creationId="{D9D2C979-971B-944D-B2A2-8022C0C99CFC}"/>
          </ac:spMkLst>
        </pc:spChg>
        <pc:spChg chg="add del mod">
          <ac:chgData name="Jack Gao" userId="95879407-af2c-436c-8cc0-8e724aed772a" providerId="ADAL" clId="{B408756C-C405-E744-932A-76C8A44978E6}" dt="2022-02-28T02:51:21.805" v="15145" actId="478"/>
          <ac:spMkLst>
            <pc:docMk/>
            <pc:sldMk cId="256045489" sldId="351"/>
            <ac:spMk id="10" creationId="{6CDAE07A-FD44-8E43-A939-D3EFD3A8DBEE}"/>
          </ac:spMkLst>
        </pc:spChg>
        <pc:spChg chg="del">
          <ac:chgData name="Jack Gao" userId="95879407-af2c-436c-8cc0-8e724aed772a" providerId="ADAL" clId="{B408756C-C405-E744-932A-76C8A44978E6}" dt="2022-02-25T02:40:11.100" v="14234" actId="478"/>
          <ac:spMkLst>
            <pc:docMk/>
            <pc:sldMk cId="256045489" sldId="351"/>
            <ac:spMk id="18" creationId="{00E6A91F-10B3-C44E-A52E-759C3963D670}"/>
          </ac:spMkLst>
        </pc:spChg>
        <pc:spChg chg="del">
          <ac:chgData name="Jack Gao" userId="95879407-af2c-436c-8cc0-8e724aed772a" providerId="ADAL" clId="{B408756C-C405-E744-932A-76C8A44978E6}" dt="2022-02-25T02:40:11.100" v="14234" actId="478"/>
          <ac:spMkLst>
            <pc:docMk/>
            <pc:sldMk cId="256045489" sldId="351"/>
            <ac:spMk id="20" creationId="{0167E4F9-97D3-1B4E-B5A3-87972AB03367}"/>
          </ac:spMkLst>
        </pc:spChg>
        <pc:spChg chg="del">
          <ac:chgData name="Jack Gao" userId="95879407-af2c-436c-8cc0-8e724aed772a" providerId="ADAL" clId="{B408756C-C405-E744-932A-76C8A44978E6}" dt="2022-02-25T02:40:11.100" v="14234" actId="478"/>
          <ac:spMkLst>
            <pc:docMk/>
            <pc:sldMk cId="256045489" sldId="351"/>
            <ac:spMk id="21" creationId="{2DAC8550-2463-084C-8259-ECA80DC4C6CC}"/>
          </ac:spMkLst>
        </pc:spChg>
        <pc:spChg chg="add del mod">
          <ac:chgData name="Jack Gao" userId="95879407-af2c-436c-8cc0-8e724aed772a" providerId="ADAL" clId="{B408756C-C405-E744-932A-76C8A44978E6}" dt="2022-02-25T02:43:32.940" v="14375" actId="478"/>
          <ac:spMkLst>
            <pc:docMk/>
            <pc:sldMk cId="256045489" sldId="351"/>
            <ac:spMk id="24" creationId="{44D663B4-2A5E-4B41-94DD-CE5BAE4E7C95}"/>
          </ac:spMkLst>
        </pc:spChg>
        <pc:spChg chg="del">
          <ac:chgData name="Jack Gao" userId="95879407-af2c-436c-8cc0-8e724aed772a" providerId="ADAL" clId="{B408756C-C405-E744-932A-76C8A44978E6}" dt="2022-02-25T02:40:11.100" v="14234" actId="478"/>
          <ac:spMkLst>
            <pc:docMk/>
            <pc:sldMk cId="256045489" sldId="351"/>
            <ac:spMk id="25" creationId="{AB6A8843-ACC2-4C42-82F2-9C1CB8AFA618}"/>
          </ac:spMkLst>
        </pc:spChg>
        <pc:spChg chg="add del mod">
          <ac:chgData name="Jack Gao" userId="95879407-af2c-436c-8cc0-8e724aed772a" providerId="ADAL" clId="{B408756C-C405-E744-932A-76C8A44978E6}" dt="2022-02-25T02:43:32.940" v="14375" actId="478"/>
          <ac:spMkLst>
            <pc:docMk/>
            <pc:sldMk cId="256045489" sldId="351"/>
            <ac:spMk id="28" creationId="{8263CAB2-E5D6-3446-A6A6-91EFD301B652}"/>
          </ac:spMkLst>
        </pc:spChg>
        <pc:spChg chg="add del mod">
          <ac:chgData name="Jack Gao" userId="95879407-af2c-436c-8cc0-8e724aed772a" providerId="ADAL" clId="{B408756C-C405-E744-932A-76C8A44978E6}" dt="2022-02-25T02:43:32.940" v="14375" actId="478"/>
          <ac:spMkLst>
            <pc:docMk/>
            <pc:sldMk cId="256045489" sldId="351"/>
            <ac:spMk id="29" creationId="{7F24855E-0687-A246-85A3-54A87819D7F8}"/>
          </ac:spMkLst>
        </pc:spChg>
        <pc:spChg chg="add del mod">
          <ac:chgData name="Jack Gao" userId="95879407-af2c-436c-8cc0-8e724aed772a" providerId="ADAL" clId="{B408756C-C405-E744-932A-76C8A44978E6}" dt="2022-02-25T02:43:32.940" v="14375" actId="478"/>
          <ac:spMkLst>
            <pc:docMk/>
            <pc:sldMk cId="256045489" sldId="351"/>
            <ac:spMk id="30" creationId="{5C02C0B6-3541-C745-9A98-411540F0CAAA}"/>
          </ac:spMkLst>
        </pc:spChg>
        <pc:grpChg chg="mod">
          <ac:chgData name="Jack Gao" userId="95879407-af2c-436c-8cc0-8e724aed772a" providerId="ADAL" clId="{B408756C-C405-E744-932A-76C8A44978E6}" dt="2022-02-25T02:43:41.536" v="14402" actId="1038"/>
          <ac:grpSpMkLst>
            <pc:docMk/>
            <pc:sldMk cId="256045489" sldId="351"/>
            <ac:grpSpMk id="22" creationId="{E33F5FD2-5ABF-6140-9869-52976BFE881F}"/>
          </ac:grpSpMkLst>
        </pc:grpChg>
        <pc:grpChg chg="mod">
          <ac:chgData name="Jack Gao" userId="95879407-af2c-436c-8cc0-8e724aed772a" providerId="ADAL" clId="{B408756C-C405-E744-932A-76C8A44978E6}" dt="2022-02-25T02:43:41.536" v="14402" actId="1038"/>
          <ac:grpSpMkLst>
            <pc:docMk/>
            <pc:sldMk cId="256045489" sldId="351"/>
            <ac:grpSpMk id="23" creationId="{0B22FF36-09FE-8141-8FBC-17D40B847B8C}"/>
          </ac:grpSpMkLst>
        </pc:grpChg>
        <pc:picChg chg="mod">
          <ac:chgData name="Jack Gao" userId="95879407-af2c-436c-8cc0-8e724aed772a" providerId="ADAL" clId="{B408756C-C405-E744-932A-76C8A44978E6}" dt="2022-02-25T02:42:30.936" v="14335" actId="1036"/>
          <ac:picMkLst>
            <pc:docMk/>
            <pc:sldMk cId="256045489" sldId="351"/>
            <ac:picMk id="27" creationId="{F5F9CF1A-8E7A-1947-8498-49A58E2745F5}"/>
          </ac:picMkLst>
        </pc:picChg>
        <pc:cxnChg chg="del">
          <ac:chgData name="Jack Gao" userId="95879407-af2c-436c-8cc0-8e724aed772a" providerId="ADAL" clId="{B408756C-C405-E744-932A-76C8A44978E6}" dt="2022-02-25T02:40:11.100" v="14234" actId="478"/>
          <ac:cxnSpMkLst>
            <pc:docMk/>
            <pc:sldMk cId="256045489" sldId="351"/>
            <ac:cxnSpMk id="17" creationId="{938F1E0F-841F-1A48-BAA6-520DDB8BCFF8}"/>
          </ac:cxnSpMkLst>
        </pc:cxnChg>
        <pc:cxnChg chg="del">
          <ac:chgData name="Jack Gao" userId="95879407-af2c-436c-8cc0-8e724aed772a" providerId="ADAL" clId="{B408756C-C405-E744-932A-76C8A44978E6}" dt="2022-02-25T02:40:11.100" v="14234" actId="478"/>
          <ac:cxnSpMkLst>
            <pc:docMk/>
            <pc:sldMk cId="256045489" sldId="351"/>
            <ac:cxnSpMk id="19" creationId="{44BDB7F4-2B5A-9C4B-BAB0-C5D88BC68BFE}"/>
          </ac:cxnSpMkLst>
        </pc:cxnChg>
      </pc:sldChg>
      <pc:sldChg chg="modSp mod">
        <pc:chgData name="Jack Gao" userId="95879407-af2c-436c-8cc0-8e724aed772a" providerId="ADAL" clId="{B408756C-C405-E744-932A-76C8A44978E6}" dt="2022-03-04T02:34:34.379" v="15640" actId="1036"/>
        <pc:sldMkLst>
          <pc:docMk/>
          <pc:sldMk cId="1779982871" sldId="352"/>
        </pc:sldMkLst>
        <pc:spChg chg="mod">
          <ac:chgData name="Jack Gao" userId="95879407-af2c-436c-8cc0-8e724aed772a" providerId="ADAL" clId="{B408756C-C405-E744-932A-76C8A44978E6}" dt="2022-03-04T02:34:34.379" v="15640" actId="1036"/>
          <ac:spMkLst>
            <pc:docMk/>
            <pc:sldMk cId="1779982871" sldId="352"/>
            <ac:spMk id="3" creationId="{D6296395-4332-7E45-AA76-AF1752D7F35C}"/>
          </ac:spMkLst>
        </pc:spChg>
        <pc:spChg chg="mod">
          <ac:chgData name="Jack Gao" userId="95879407-af2c-436c-8cc0-8e724aed772a" providerId="ADAL" clId="{B408756C-C405-E744-932A-76C8A44978E6}" dt="2022-03-04T02:34:34.379" v="15640" actId="1036"/>
          <ac:spMkLst>
            <pc:docMk/>
            <pc:sldMk cId="1779982871" sldId="352"/>
            <ac:spMk id="8" creationId="{59DB094F-3FD2-7F49-AEC8-AAD536945C9E}"/>
          </ac:spMkLst>
        </pc:spChg>
        <pc:grpChg chg="mod">
          <ac:chgData name="Jack Gao" userId="95879407-af2c-436c-8cc0-8e724aed772a" providerId="ADAL" clId="{B408756C-C405-E744-932A-76C8A44978E6}" dt="2022-03-04T02:34:34.379" v="15640" actId="1036"/>
          <ac:grpSpMkLst>
            <pc:docMk/>
            <pc:sldMk cId="1779982871" sldId="352"/>
            <ac:grpSpMk id="9" creationId="{EAD93DFD-A3B4-8946-88C7-8F03B02FA38D}"/>
          </ac:grpSpMkLst>
        </pc:grpChg>
        <pc:picChg chg="mod">
          <ac:chgData name="Jack Gao" userId="95879407-af2c-436c-8cc0-8e724aed772a" providerId="ADAL" clId="{B408756C-C405-E744-932A-76C8A44978E6}" dt="2022-03-04T02:34:34.379" v="15640" actId="1036"/>
          <ac:picMkLst>
            <pc:docMk/>
            <pc:sldMk cId="1779982871" sldId="352"/>
            <ac:picMk id="5" creationId="{37F9E0D8-E18D-534F-88FC-5CF8F4A417C6}"/>
          </ac:picMkLst>
        </pc:picChg>
        <pc:picChg chg="mod">
          <ac:chgData name="Jack Gao" userId="95879407-af2c-436c-8cc0-8e724aed772a" providerId="ADAL" clId="{B408756C-C405-E744-932A-76C8A44978E6}" dt="2022-03-04T02:34:34.379" v="15640" actId="1036"/>
          <ac:picMkLst>
            <pc:docMk/>
            <pc:sldMk cId="1779982871" sldId="352"/>
            <ac:picMk id="1026" creationId="{C963AA8B-B33F-BE42-B52C-A93C728C27F5}"/>
          </ac:picMkLst>
        </pc:picChg>
      </pc:sldChg>
      <pc:sldChg chg="addSp delSp modSp add del mod">
        <pc:chgData name="Jack Gao" userId="95879407-af2c-436c-8cc0-8e724aed772a" providerId="ADAL" clId="{B408756C-C405-E744-932A-76C8A44978E6}" dt="2022-02-25T02:44:24.583" v="14407" actId="2696"/>
        <pc:sldMkLst>
          <pc:docMk/>
          <pc:sldMk cId="4188534850" sldId="352"/>
        </pc:sldMkLst>
        <pc:spChg chg="add del mod">
          <ac:chgData name="Jack Gao" userId="95879407-af2c-436c-8cc0-8e724aed772a" providerId="ADAL" clId="{B408756C-C405-E744-932A-76C8A44978E6}" dt="2022-02-25T02:24:36.407" v="14071" actId="478"/>
          <ac:spMkLst>
            <pc:docMk/>
            <pc:sldMk cId="4188534850" sldId="352"/>
            <ac:spMk id="2" creationId="{19DD4380-C6B0-434C-9EE8-A8EF31237463}"/>
          </ac:spMkLst>
        </pc:spChg>
        <pc:spChg chg="add mod">
          <ac:chgData name="Jack Gao" userId="95879407-af2c-436c-8cc0-8e724aed772a" providerId="ADAL" clId="{B408756C-C405-E744-932A-76C8A44978E6}" dt="2022-02-25T02:25:46.882" v="14078" actId="1076"/>
          <ac:spMkLst>
            <pc:docMk/>
            <pc:sldMk cId="4188534850" sldId="352"/>
            <ac:spMk id="3" creationId="{8263CAB2-E5D6-3446-A6A6-91EFD301B652}"/>
          </ac:spMkLst>
        </pc:spChg>
        <pc:spChg chg="add del">
          <ac:chgData name="Jack Gao" userId="95879407-af2c-436c-8cc0-8e724aed772a" providerId="ADAL" clId="{B408756C-C405-E744-932A-76C8A44978E6}" dt="2022-02-25T02:24:54.473" v="14073" actId="478"/>
          <ac:spMkLst>
            <pc:docMk/>
            <pc:sldMk cId="4188534850" sldId="352"/>
            <ac:spMk id="5" creationId="{44DF496A-670F-4347-9591-73CCAE4AEC5E}"/>
          </ac:spMkLst>
        </pc:spChg>
        <pc:spChg chg="mod">
          <ac:chgData name="Jack Gao" userId="95879407-af2c-436c-8cc0-8e724aed772a" providerId="ADAL" clId="{B408756C-C405-E744-932A-76C8A44978E6}" dt="2022-02-25T02:27:47.648" v="14110" actId="1076"/>
          <ac:spMkLst>
            <pc:docMk/>
            <pc:sldMk cId="4188534850" sldId="352"/>
            <ac:spMk id="9" creationId="{D9D2C979-971B-944D-B2A2-8022C0C99CFC}"/>
          </ac:spMkLst>
        </pc:spChg>
        <pc:spChg chg="add del">
          <ac:chgData name="Jack Gao" userId="95879407-af2c-436c-8cc0-8e724aed772a" providerId="ADAL" clId="{B408756C-C405-E744-932A-76C8A44978E6}" dt="2022-02-25T02:25:27.169" v="14076" actId="478"/>
          <ac:spMkLst>
            <pc:docMk/>
            <pc:sldMk cId="4188534850" sldId="352"/>
            <ac:spMk id="10" creationId="{3F229A05-4902-7E41-A565-0EAB599383A4}"/>
          </ac:spMkLst>
        </pc:spChg>
        <pc:spChg chg="mod">
          <ac:chgData name="Jack Gao" userId="95879407-af2c-436c-8cc0-8e724aed772a" providerId="ADAL" clId="{B408756C-C405-E744-932A-76C8A44978E6}" dt="2022-02-25T02:18:04.265" v="13796" actId="1076"/>
          <ac:spMkLst>
            <pc:docMk/>
            <pc:sldMk cId="4188534850" sldId="352"/>
            <ac:spMk id="18" creationId="{00E6A91F-10B3-C44E-A52E-759C3963D670}"/>
          </ac:spMkLst>
        </pc:spChg>
        <pc:spChg chg="mod">
          <ac:chgData name="Jack Gao" userId="95879407-af2c-436c-8cc0-8e724aed772a" providerId="ADAL" clId="{B408756C-C405-E744-932A-76C8A44978E6}" dt="2022-02-25T02:18:04.265" v="13796" actId="1076"/>
          <ac:spMkLst>
            <pc:docMk/>
            <pc:sldMk cId="4188534850" sldId="352"/>
            <ac:spMk id="20" creationId="{0167E4F9-97D3-1B4E-B5A3-87972AB03367}"/>
          </ac:spMkLst>
        </pc:spChg>
        <pc:spChg chg="mod">
          <ac:chgData name="Jack Gao" userId="95879407-af2c-436c-8cc0-8e724aed772a" providerId="ADAL" clId="{B408756C-C405-E744-932A-76C8A44978E6}" dt="2022-02-25T02:18:04.265" v="13796" actId="1076"/>
          <ac:spMkLst>
            <pc:docMk/>
            <pc:sldMk cId="4188534850" sldId="352"/>
            <ac:spMk id="21" creationId="{2DAC8550-2463-084C-8259-ECA80DC4C6CC}"/>
          </ac:spMkLst>
        </pc:spChg>
        <pc:spChg chg="add del mod">
          <ac:chgData name="Jack Gao" userId="95879407-af2c-436c-8cc0-8e724aed772a" providerId="ADAL" clId="{B408756C-C405-E744-932A-76C8A44978E6}" dt="2022-02-25T02:21:25.871" v="13957"/>
          <ac:spMkLst>
            <pc:docMk/>
            <pc:sldMk cId="4188534850" sldId="352"/>
            <ac:spMk id="24" creationId="{2828D297-E7E2-4947-BABF-E068C7A6D91C}"/>
          </ac:spMkLst>
        </pc:spChg>
        <pc:spChg chg="mod">
          <ac:chgData name="Jack Gao" userId="95879407-af2c-436c-8cc0-8e724aed772a" providerId="ADAL" clId="{B408756C-C405-E744-932A-76C8A44978E6}" dt="2022-02-25T02:18:04.265" v="13796" actId="1076"/>
          <ac:spMkLst>
            <pc:docMk/>
            <pc:sldMk cId="4188534850" sldId="352"/>
            <ac:spMk id="25" creationId="{AB6A8843-ACC2-4C42-82F2-9C1CB8AFA618}"/>
          </ac:spMkLst>
        </pc:spChg>
        <pc:spChg chg="add mod">
          <ac:chgData name="Jack Gao" userId="95879407-af2c-436c-8cc0-8e724aed772a" providerId="ADAL" clId="{B408756C-C405-E744-932A-76C8A44978E6}" dt="2022-02-25T02:25:46.882" v="14078" actId="1076"/>
          <ac:spMkLst>
            <pc:docMk/>
            <pc:sldMk cId="4188534850" sldId="352"/>
            <ac:spMk id="28" creationId="{44D663B4-2A5E-4B41-94DD-CE5BAE4E7C95}"/>
          </ac:spMkLst>
        </pc:spChg>
        <pc:spChg chg="add mod">
          <ac:chgData name="Jack Gao" userId="95879407-af2c-436c-8cc0-8e724aed772a" providerId="ADAL" clId="{B408756C-C405-E744-932A-76C8A44978E6}" dt="2022-02-25T02:28:03.613" v="14111" actId="1076"/>
          <ac:spMkLst>
            <pc:docMk/>
            <pc:sldMk cId="4188534850" sldId="352"/>
            <ac:spMk id="29" creationId="{7F24855E-0687-A246-85A3-54A87819D7F8}"/>
          </ac:spMkLst>
        </pc:spChg>
        <pc:spChg chg="add mod">
          <ac:chgData name="Jack Gao" userId="95879407-af2c-436c-8cc0-8e724aed772a" providerId="ADAL" clId="{B408756C-C405-E744-932A-76C8A44978E6}" dt="2022-02-25T02:28:03.613" v="14111" actId="1076"/>
          <ac:spMkLst>
            <pc:docMk/>
            <pc:sldMk cId="4188534850" sldId="352"/>
            <ac:spMk id="30" creationId="{5C02C0B6-3541-C745-9A98-411540F0CAAA}"/>
          </ac:spMkLst>
        </pc:spChg>
        <pc:grpChg chg="mod">
          <ac:chgData name="Jack Gao" userId="95879407-af2c-436c-8cc0-8e724aed772a" providerId="ADAL" clId="{B408756C-C405-E744-932A-76C8A44978E6}" dt="2022-02-25T02:18:04.265" v="13796" actId="1076"/>
          <ac:grpSpMkLst>
            <pc:docMk/>
            <pc:sldMk cId="4188534850" sldId="352"/>
            <ac:grpSpMk id="22" creationId="{E33F5FD2-5ABF-6140-9869-52976BFE881F}"/>
          </ac:grpSpMkLst>
        </pc:grpChg>
        <pc:grpChg chg="mod">
          <ac:chgData name="Jack Gao" userId="95879407-af2c-436c-8cc0-8e724aed772a" providerId="ADAL" clId="{B408756C-C405-E744-932A-76C8A44978E6}" dt="2022-02-25T02:18:04.265" v="13796" actId="1076"/>
          <ac:grpSpMkLst>
            <pc:docMk/>
            <pc:sldMk cId="4188534850" sldId="352"/>
            <ac:grpSpMk id="23" creationId="{0B22FF36-09FE-8141-8FBC-17D40B847B8C}"/>
          </ac:grpSpMkLst>
        </pc:grpChg>
        <pc:picChg chg="mod">
          <ac:chgData name="Jack Gao" userId="95879407-af2c-436c-8cc0-8e724aed772a" providerId="ADAL" clId="{B408756C-C405-E744-932A-76C8A44978E6}" dt="2022-02-25T02:27:47.648" v="14110" actId="1076"/>
          <ac:picMkLst>
            <pc:docMk/>
            <pc:sldMk cId="4188534850" sldId="352"/>
            <ac:picMk id="27" creationId="{F5F9CF1A-8E7A-1947-8498-49A58E2745F5}"/>
          </ac:picMkLst>
        </pc:picChg>
        <pc:cxnChg chg="mod">
          <ac:chgData name="Jack Gao" userId="95879407-af2c-436c-8cc0-8e724aed772a" providerId="ADAL" clId="{B408756C-C405-E744-932A-76C8A44978E6}" dt="2022-02-25T02:18:04.265" v="13796" actId="1076"/>
          <ac:cxnSpMkLst>
            <pc:docMk/>
            <pc:sldMk cId="4188534850" sldId="352"/>
            <ac:cxnSpMk id="17" creationId="{938F1E0F-841F-1A48-BAA6-520DDB8BCFF8}"/>
          </ac:cxnSpMkLst>
        </pc:cxnChg>
        <pc:cxnChg chg="mod">
          <ac:chgData name="Jack Gao" userId="95879407-af2c-436c-8cc0-8e724aed772a" providerId="ADAL" clId="{B408756C-C405-E744-932A-76C8A44978E6}" dt="2022-02-25T02:18:04.265" v="13796" actId="1076"/>
          <ac:cxnSpMkLst>
            <pc:docMk/>
            <pc:sldMk cId="4188534850" sldId="352"/>
            <ac:cxnSpMk id="19" creationId="{44BDB7F4-2B5A-9C4B-BAB0-C5D88BC68BFE}"/>
          </ac:cxnSpMkLst>
        </pc:cxnChg>
      </pc:sldChg>
      <pc:sldChg chg="del">
        <pc:chgData name="Jack Gao" userId="95879407-af2c-436c-8cc0-8e724aed772a" providerId="ADAL" clId="{B408756C-C405-E744-932A-76C8A44978E6}" dt="2022-03-04T02:38:13.102" v="15642" actId="2696"/>
        <pc:sldMkLst>
          <pc:docMk/>
          <pc:sldMk cId="3226164239" sldId="353"/>
        </pc:sldMkLst>
      </pc:sldChg>
    </pc:docChg>
  </pc:docChgLst>
  <pc:docChgLst>
    <pc:chgData name="Yue Wu" userId="b88dff10-4790-43d0-8cc6-198614a3daa1" providerId="ADAL" clId="{1011750E-E91F-AE48-A6BC-26C55C9E2785}"/>
    <pc:docChg chg="undo redo custSel modSld">
      <pc:chgData name="Yue Wu" userId="b88dff10-4790-43d0-8cc6-198614a3daa1" providerId="ADAL" clId="{1011750E-E91F-AE48-A6BC-26C55C9E2785}" dt="2022-02-24T23:09:31.286" v="1396" actId="1076"/>
      <pc:docMkLst>
        <pc:docMk/>
      </pc:docMkLst>
      <pc:sldChg chg="addSp delSp modSp mod">
        <pc:chgData name="Yue Wu" userId="b88dff10-4790-43d0-8cc6-198614a3daa1" providerId="ADAL" clId="{1011750E-E91F-AE48-A6BC-26C55C9E2785}" dt="2022-02-24T23:09:31.286" v="1396" actId="1076"/>
        <pc:sldMkLst>
          <pc:docMk/>
          <pc:sldMk cId="2893352451" sldId="327"/>
        </pc:sldMkLst>
        <pc:spChg chg="del">
          <ac:chgData name="Yue Wu" userId="b88dff10-4790-43d0-8cc6-198614a3daa1" providerId="ADAL" clId="{1011750E-E91F-AE48-A6BC-26C55C9E2785}" dt="2022-02-17T18:20:37.852" v="0" actId="478"/>
          <ac:spMkLst>
            <pc:docMk/>
            <pc:sldMk cId="2893352451" sldId="327"/>
            <ac:spMk id="3" creationId="{14A0EFEB-79F7-E84A-ABB9-69BB4F817D60}"/>
          </ac:spMkLst>
        </pc:spChg>
        <pc:spChg chg="mod">
          <ac:chgData name="Yue Wu" userId="b88dff10-4790-43d0-8cc6-198614a3daa1" providerId="ADAL" clId="{1011750E-E91F-AE48-A6BC-26C55C9E2785}" dt="2022-02-24T23:09:27.805" v="1395" actId="1076"/>
          <ac:spMkLst>
            <pc:docMk/>
            <pc:sldMk cId="2893352451" sldId="327"/>
            <ac:spMk id="3" creationId="{AF2C4861-C6D2-1F4A-A6B2-D7612CBD9593}"/>
          </ac:spMkLst>
        </pc:spChg>
        <pc:spChg chg="add del mod">
          <ac:chgData name="Yue Wu" userId="b88dff10-4790-43d0-8cc6-198614a3daa1" providerId="ADAL" clId="{1011750E-E91F-AE48-A6BC-26C55C9E2785}" dt="2022-02-17T18:20:39.939" v="1" actId="478"/>
          <ac:spMkLst>
            <pc:docMk/>
            <pc:sldMk cId="2893352451" sldId="327"/>
            <ac:spMk id="7" creationId="{A6A49595-D882-2D47-BBE4-CD130621BB3F}"/>
          </ac:spMkLst>
        </pc:spChg>
        <pc:spChg chg="add mod">
          <ac:chgData name="Yue Wu" userId="b88dff10-4790-43d0-8cc6-198614a3daa1" providerId="ADAL" clId="{1011750E-E91F-AE48-A6BC-26C55C9E2785}" dt="2022-02-17T21:59:13.482" v="87" actId="14100"/>
          <ac:spMkLst>
            <pc:docMk/>
            <pc:sldMk cId="2893352451" sldId="327"/>
            <ac:spMk id="10" creationId="{380C0117-13F8-064F-A70B-B7618235A1EF}"/>
          </ac:spMkLst>
        </pc:spChg>
        <pc:spChg chg="mod">
          <ac:chgData name="Yue Wu" userId="b88dff10-4790-43d0-8cc6-198614a3daa1" providerId="ADAL" clId="{1011750E-E91F-AE48-A6BC-26C55C9E2785}" dt="2022-02-17T22:00:21.646" v="117" actId="1076"/>
          <ac:spMkLst>
            <pc:docMk/>
            <pc:sldMk cId="2893352451" sldId="327"/>
            <ac:spMk id="12" creationId="{24324252-D068-3A46-8A95-A8EC7EB2083E}"/>
          </ac:spMkLst>
        </pc:spChg>
        <pc:spChg chg="mod">
          <ac:chgData name="Yue Wu" userId="b88dff10-4790-43d0-8cc6-198614a3daa1" providerId="ADAL" clId="{1011750E-E91F-AE48-A6BC-26C55C9E2785}" dt="2022-02-17T22:00:21.646" v="117" actId="1076"/>
          <ac:spMkLst>
            <pc:docMk/>
            <pc:sldMk cId="2893352451" sldId="327"/>
            <ac:spMk id="13" creationId="{3728B2A6-8C96-F348-B796-908F2C7E5C18}"/>
          </ac:spMkLst>
        </pc:spChg>
        <pc:spChg chg="mod">
          <ac:chgData name="Yue Wu" userId="b88dff10-4790-43d0-8cc6-198614a3daa1" providerId="ADAL" clId="{1011750E-E91F-AE48-A6BC-26C55C9E2785}" dt="2022-02-17T22:00:21.646" v="117" actId="1076"/>
          <ac:spMkLst>
            <pc:docMk/>
            <pc:sldMk cId="2893352451" sldId="327"/>
            <ac:spMk id="14" creationId="{205AFB19-0CCD-BA47-A597-A66556FBCCD6}"/>
          </ac:spMkLst>
        </pc:spChg>
        <pc:spChg chg="mod">
          <ac:chgData name="Yue Wu" userId="b88dff10-4790-43d0-8cc6-198614a3daa1" providerId="ADAL" clId="{1011750E-E91F-AE48-A6BC-26C55C9E2785}" dt="2022-02-17T22:00:21.646" v="117" actId="1076"/>
          <ac:spMkLst>
            <pc:docMk/>
            <pc:sldMk cId="2893352451" sldId="327"/>
            <ac:spMk id="15" creationId="{056AD928-F6BD-FA49-B333-B13B2D37B372}"/>
          </ac:spMkLst>
        </pc:spChg>
        <pc:spChg chg="mod">
          <ac:chgData name="Yue Wu" userId="b88dff10-4790-43d0-8cc6-198614a3daa1" providerId="ADAL" clId="{1011750E-E91F-AE48-A6BC-26C55C9E2785}" dt="2022-02-17T22:00:21.646" v="117" actId="1076"/>
          <ac:spMkLst>
            <pc:docMk/>
            <pc:sldMk cId="2893352451" sldId="327"/>
            <ac:spMk id="16" creationId="{CA651B0E-9D0A-2949-9ED0-EA02F0BDA805}"/>
          </ac:spMkLst>
        </pc:spChg>
        <pc:spChg chg="mod">
          <ac:chgData name="Yue Wu" userId="b88dff10-4790-43d0-8cc6-198614a3daa1" providerId="ADAL" clId="{1011750E-E91F-AE48-A6BC-26C55C9E2785}" dt="2022-02-17T22:00:21.646" v="117" actId="1076"/>
          <ac:spMkLst>
            <pc:docMk/>
            <pc:sldMk cId="2893352451" sldId="327"/>
            <ac:spMk id="17" creationId="{1395A858-4808-D541-A88F-01C21906BC59}"/>
          </ac:spMkLst>
        </pc:spChg>
        <pc:spChg chg="add del mod">
          <ac:chgData name="Yue Wu" userId="b88dff10-4790-43d0-8cc6-198614a3daa1" providerId="ADAL" clId="{1011750E-E91F-AE48-A6BC-26C55C9E2785}" dt="2022-02-17T21:58:56.031" v="85" actId="1076"/>
          <ac:spMkLst>
            <pc:docMk/>
            <pc:sldMk cId="2893352451" sldId="327"/>
            <ac:spMk id="19" creationId="{7E7E30B3-7F30-E34F-9E5F-AE1E2E3FB296}"/>
          </ac:spMkLst>
        </pc:spChg>
        <pc:spChg chg="mod">
          <ac:chgData name="Yue Wu" userId="b88dff10-4790-43d0-8cc6-198614a3daa1" providerId="ADAL" clId="{1011750E-E91F-AE48-A6BC-26C55C9E2785}" dt="2022-02-17T18:22:09.708" v="49"/>
          <ac:spMkLst>
            <pc:docMk/>
            <pc:sldMk cId="2893352451" sldId="327"/>
            <ac:spMk id="31" creationId="{BBD58E03-7156-6B4C-8693-FCAC0DCCB383}"/>
          </ac:spMkLst>
        </pc:spChg>
        <pc:spChg chg="mod">
          <ac:chgData name="Yue Wu" userId="b88dff10-4790-43d0-8cc6-198614a3daa1" providerId="ADAL" clId="{1011750E-E91F-AE48-A6BC-26C55C9E2785}" dt="2022-02-17T21:59:56.533" v="110" actId="404"/>
          <ac:spMkLst>
            <pc:docMk/>
            <pc:sldMk cId="2893352451" sldId="327"/>
            <ac:spMk id="32" creationId="{0878245C-6D6B-0C4C-A02A-F7DF47EAFFBC}"/>
          </ac:spMkLst>
        </pc:spChg>
        <pc:spChg chg="mod">
          <ac:chgData name="Yue Wu" userId="b88dff10-4790-43d0-8cc6-198614a3daa1" providerId="ADAL" clId="{1011750E-E91F-AE48-A6BC-26C55C9E2785}" dt="2022-02-17T18:22:09.708" v="49"/>
          <ac:spMkLst>
            <pc:docMk/>
            <pc:sldMk cId="2893352451" sldId="327"/>
            <ac:spMk id="33" creationId="{58AD050D-60B3-9A47-9D9A-FE1F5F3310A0}"/>
          </ac:spMkLst>
        </pc:spChg>
        <pc:spChg chg="mod">
          <ac:chgData name="Yue Wu" userId="b88dff10-4790-43d0-8cc6-198614a3daa1" providerId="ADAL" clId="{1011750E-E91F-AE48-A6BC-26C55C9E2785}" dt="2022-02-17T18:22:09.708" v="49"/>
          <ac:spMkLst>
            <pc:docMk/>
            <pc:sldMk cId="2893352451" sldId="327"/>
            <ac:spMk id="34" creationId="{75CF6BD4-BC52-DD47-8F40-C46E20C5E4B5}"/>
          </ac:spMkLst>
        </pc:spChg>
        <pc:spChg chg="mod">
          <ac:chgData name="Yue Wu" userId="b88dff10-4790-43d0-8cc6-198614a3daa1" providerId="ADAL" clId="{1011750E-E91F-AE48-A6BC-26C55C9E2785}" dt="2022-02-17T18:22:09.708" v="49"/>
          <ac:spMkLst>
            <pc:docMk/>
            <pc:sldMk cId="2893352451" sldId="327"/>
            <ac:spMk id="35" creationId="{9A3EFB21-C74E-A849-B54D-99F38E0C332C}"/>
          </ac:spMkLst>
        </pc:spChg>
        <pc:spChg chg="mod">
          <ac:chgData name="Yue Wu" userId="b88dff10-4790-43d0-8cc6-198614a3daa1" providerId="ADAL" clId="{1011750E-E91F-AE48-A6BC-26C55C9E2785}" dt="2022-02-17T21:59:52.500" v="109" actId="404"/>
          <ac:spMkLst>
            <pc:docMk/>
            <pc:sldMk cId="2893352451" sldId="327"/>
            <ac:spMk id="36" creationId="{FA9AF50A-56C4-BB4D-A49B-53CCB2CDC794}"/>
          </ac:spMkLst>
        </pc:spChg>
        <pc:spChg chg="add mod">
          <ac:chgData name="Yue Wu" userId="b88dff10-4790-43d0-8cc6-198614a3daa1" providerId="ADAL" clId="{1011750E-E91F-AE48-A6BC-26C55C9E2785}" dt="2022-02-17T18:22:23.465" v="62" actId="1035"/>
          <ac:spMkLst>
            <pc:docMk/>
            <pc:sldMk cId="2893352451" sldId="327"/>
            <ac:spMk id="37" creationId="{67D6EE34-7D41-9541-B856-1CADC2D57B46}"/>
          </ac:spMkLst>
        </pc:spChg>
        <pc:spChg chg="mod">
          <ac:chgData name="Yue Wu" userId="b88dff10-4790-43d0-8cc6-198614a3daa1" providerId="ADAL" clId="{1011750E-E91F-AE48-A6BC-26C55C9E2785}" dt="2022-02-24T23:09:31.286" v="1396" actId="1076"/>
          <ac:spMkLst>
            <pc:docMk/>
            <pc:sldMk cId="2893352451" sldId="327"/>
            <ac:spMk id="38" creationId="{044D4F5F-FD71-ED40-9F61-001E9EA695EC}"/>
          </ac:spMkLst>
        </pc:spChg>
        <pc:grpChg chg="add mod">
          <ac:chgData name="Yue Wu" userId="b88dff10-4790-43d0-8cc6-198614a3daa1" providerId="ADAL" clId="{1011750E-E91F-AE48-A6BC-26C55C9E2785}" dt="2022-02-17T22:00:21.646" v="117" actId="1076"/>
          <ac:grpSpMkLst>
            <pc:docMk/>
            <pc:sldMk cId="2893352451" sldId="327"/>
            <ac:grpSpMk id="11" creationId="{9D86F527-5E9C-844A-B0A0-2E76F538BE2E}"/>
          </ac:grpSpMkLst>
        </pc:grpChg>
        <pc:grpChg chg="add mod">
          <ac:chgData name="Yue Wu" userId="b88dff10-4790-43d0-8cc6-198614a3daa1" providerId="ADAL" clId="{1011750E-E91F-AE48-A6BC-26C55C9E2785}" dt="2022-02-24T23:09:18.170" v="1394" actId="14100"/>
          <ac:grpSpMkLst>
            <pc:docMk/>
            <pc:sldMk cId="2893352451" sldId="327"/>
            <ac:grpSpMk id="20" creationId="{011C4750-2766-F947-838B-E953EBA87C7C}"/>
          </ac:grpSpMkLst>
        </pc:grpChg>
        <pc:grpChg chg="mod">
          <ac:chgData name="Yue Wu" userId="b88dff10-4790-43d0-8cc6-198614a3daa1" providerId="ADAL" clId="{1011750E-E91F-AE48-A6BC-26C55C9E2785}" dt="2022-02-17T18:22:09.708" v="49"/>
          <ac:grpSpMkLst>
            <pc:docMk/>
            <pc:sldMk cId="2893352451" sldId="327"/>
            <ac:grpSpMk id="25" creationId="{E7597B9E-C4A7-0E40-9546-5A3BE9713557}"/>
          </ac:grpSpMkLst>
        </pc:grpChg>
        <pc:grpChg chg="mod">
          <ac:chgData name="Yue Wu" userId="b88dff10-4790-43d0-8cc6-198614a3daa1" providerId="ADAL" clId="{1011750E-E91F-AE48-A6BC-26C55C9E2785}" dt="2022-02-17T18:22:09.708" v="49"/>
          <ac:grpSpMkLst>
            <pc:docMk/>
            <pc:sldMk cId="2893352451" sldId="327"/>
            <ac:grpSpMk id="27" creationId="{4BAB3913-D00C-D947-A6DD-FFE26DCE16E1}"/>
          </ac:grpSpMkLst>
        </pc:grpChg>
        <pc:grpChg chg="mod">
          <ac:chgData name="Yue Wu" userId="b88dff10-4790-43d0-8cc6-198614a3daa1" providerId="ADAL" clId="{1011750E-E91F-AE48-A6BC-26C55C9E2785}" dt="2022-02-17T18:22:09.708" v="49"/>
          <ac:grpSpMkLst>
            <pc:docMk/>
            <pc:sldMk cId="2893352451" sldId="327"/>
            <ac:grpSpMk id="28" creationId="{937453D2-CED9-9843-B717-83E084A187EE}"/>
          </ac:grpSpMkLst>
        </pc:grpChg>
        <pc:graphicFrameChg chg="mod modGraphic">
          <ac:chgData name="Yue Wu" userId="b88dff10-4790-43d0-8cc6-198614a3daa1" providerId="ADAL" clId="{1011750E-E91F-AE48-A6BC-26C55C9E2785}" dt="2022-02-17T21:59:48.751" v="108" actId="404"/>
          <ac:graphicFrameMkLst>
            <pc:docMk/>
            <pc:sldMk cId="2893352451" sldId="327"/>
            <ac:graphicFrameMk id="21" creationId="{66C4B709-C560-0544-9724-63D432F48BFA}"/>
          </ac:graphicFrameMkLst>
        </pc:graphicFrameChg>
        <pc:picChg chg="add del">
          <ac:chgData name="Yue Wu" userId="b88dff10-4790-43d0-8cc6-198614a3daa1" providerId="ADAL" clId="{1011750E-E91F-AE48-A6BC-26C55C9E2785}" dt="2022-02-17T18:20:45.535" v="3"/>
          <ac:picMkLst>
            <pc:docMk/>
            <pc:sldMk cId="2893352451" sldId="327"/>
            <ac:picMk id="8" creationId="{7560ED39-4B4B-954B-A841-BFC2AD69FC67}"/>
          </ac:picMkLst>
        </pc:picChg>
        <pc:picChg chg="add del">
          <ac:chgData name="Yue Wu" userId="b88dff10-4790-43d0-8cc6-198614a3daa1" providerId="ADAL" clId="{1011750E-E91F-AE48-A6BC-26C55C9E2785}" dt="2022-02-17T18:20:50.647" v="5"/>
          <ac:picMkLst>
            <pc:docMk/>
            <pc:sldMk cId="2893352451" sldId="327"/>
            <ac:picMk id="9" creationId="{F48EE2E8-7A0B-C44F-BBA1-14791A578AB8}"/>
          </ac:picMkLst>
        </pc:picChg>
        <pc:picChg chg="mod">
          <ac:chgData name="Yue Wu" userId="b88dff10-4790-43d0-8cc6-198614a3daa1" providerId="ADAL" clId="{1011750E-E91F-AE48-A6BC-26C55C9E2785}" dt="2022-02-17T22:00:21.646" v="117" actId="1076"/>
          <ac:picMkLst>
            <pc:docMk/>
            <pc:sldMk cId="2893352451" sldId="327"/>
            <ac:picMk id="18" creationId="{9A6DA9C7-F945-7F4B-8382-5579757EAD4C}"/>
          </ac:picMkLst>
        </pc:picChg>
        <pc:picChg chg="mod">
          <ac:chgData name="Yue Wu" userId="b88dff10-4790-43d0-8cc6-198614a3daa1" providerId="ADAL" clId="{1011750E-E91F-AE48-A6BC-26C55C9E2785}" dt="2022-02-17T18:22:09.708" v="49"/>
          <ac:picMkLst>
            <pc:docMk/>
            <pc:sldMk cId="2893352451" sldId="327"/>
            <ac:picMk id="23" creationId="{C1341DD7-5CD3-FE44-A056-C735131D5CF6}"/>
          </ac:picMkLst>
        </pc:picChg>
        <pc:picChg chg="mod">
          <ac:chgData name="Yue Wu" userId="b88dff10-4790-43d0-8cc6-198614a3daa1" providerId="ADAL" clId="{1011750E-E91F-AE48-A6BC-26C55C9E2785}" dt="2022-02-17T18:22:09.708" v="49"/>
          <ac:picMkLst>
            <pc:docMk/>
            <pc:sldMk cId="2893352451" sldId="327"/>
            <ac:picMk id="24" creationId="{B92B216C-5F71-A84D-9562-A6E7A581A8AF}"/>
          </ac:picMkLst>
        </pc:picChg>
        <pc:picChg chg="mod">
          <ac:chgData name="Yue Wu" userId="b88dff10-4790-43d0-8cc6-198614a3daa1" providerId="ADAL" clId="{1011750E-E91F-AE48-A6BC-26C55C9E2785}" dt="2022-02-17T18:22:09.708" v="49"/>
          <ac:picMkLst>
            <pc:docMk/>
            <pc:sldMk cId="2893352451" sldId="327"/>
            <ac:picMk id="26" creationId="{C3E0F11A-7A63-E54F-906E-D06C9F970EF0}"/>
          </ac:picMkLst>
        </pc:picChg>
        <pc:picChg chg="mod">
          <ac:chgData name="Yue Wu" userId="b88dff10-4790-43d0-8cc6-198614a3daa1" providerId="ADAL" clId="{1011750E-E91F-AE48-A6BC-26C55C9E2785}" dt="2022-02-17T22:00:13.750" v="116" actId="1037"/>
          <ac:picMkLst>
            <pc:docMk/>
            <pc:sldMk cId="2893352451" sldId="327"/>
            <ac:picMk id="29" creationId="{D5483482-8381-7843-B556-79B55C045022}"/>
          </ac:picMkLst>
        </pc:picChg>
        <pc:picChg chg="mod">
          <ac:chgData name="Yue Wu" userId="b88dff10-4790-43d0-8cc6-198614a3daa1" providerId="ADAL" clId="{1011750E-E91F-AE48-A6BC-26C55C9E2785}" dt="2022-02-17T18:22:09.708" v="49"/>
          <ac:picMkLst>
            <pc:docMk/>
            <pc:sldMk cId="2893352451" sldId="327"/>
            <ac:picMk id="30" creationId="{3A592907-67B9-E247-A517-C3D1E2E60A5B}"/>
          </ac:picMkLst>
        </pc:picChg>
        <pc:cxnChg chg="mod">
          <ac:chgData name="Yue Wu" userId="b88dff10-4790-43d0-8cc6-198614a3daa1" providerId="ADAL" clId="{1011750E-E91F-AE48-A6BC-26C55C9E2785}" dt="2022-02-17T18:22:09.708" v="49"/>
          <ac:cxnSpMkLst>
            <pc:docMk/>
            <pc:sldMk cId="2893352451" sldId="327"/>
            <ac:cxnSpMk id="22" creationId="{5B110AFF-268E-0A43-9387-66B9AE6B06B9}"/>
          </ac:cxnSpMkLst>
        </pc:cxnChg>
      </pc:sldChg>
      <pc:sldChg chg="addSp delSp modSp mod">
        <pc:chgData name="Yue Wu" userId="b88dff10-4790-43d0-8cc6-198614a3daa1" providerId="ADAL" clId="{1011750E-E91F-AE48-A6BC-26C55C9E2785}" dt="2022-02-17T22:02:46.808" v="141" actId="20577"/>
        <pc:sldMkLst>
          <pc:docMk/>
          <pc:sldMk cId="1643082471" sldId="328"/>
        </pc:sldMkLst>
        <pc:spChg chg="del">
          <ac:chgData name="Yue Wu" userId="b88dff10-4790-43d0-8cc6-198614a3daa1" providerId="ADAL" clId="{1011750E-E91F-AE48-A6BC-26C55C9E2785}" dt="2022-02-17T21:52:14.296" v="63" actId="478"/>
          <ac:spMkLst>
            <pc:docMk/>
            <pc:sldMk cId="1643082471" sldId="328"/>
            <ac:spMk id="3" creationId="{A4C679D2-B80A-F84D-9904-E68352EEC8DE}"/>
          </ac:spMkLst>
        </pc:spChg>
        <pc:spChg chg="add del mod">
          <ac:chgData name="Yue Wu" userId="b88dff10-4790-43d0-8cc6-198614a3daa1" providerId="ADAL" clId="{1011750E-E91F-AE48-A6BC-26C55C9E2785}" dt="2022-02-17T21:52:17.086" v="64" actId="478"/>
          <ac:spMkLst>
            <pc:docMk/>
            <pc:sldMk cId="1643082471" sldId="328"/>
            <ac:spMk id="5" creationId="{BF32B5BB-DC0D-984C-891C-A77EE3855733}"/>
          </ac:spMkLst>
        </pc:spChg>
        <pc:spChg chg="add mod">
          <ac:chgData name="Yue Wu" userId="b88dff10-4790-43d0-8cc6-198614a3daa1" providerId="ADAL" clId="{1011750E-E91F-AE48-A6BC-26C55C9E2785}" dt="2022-02-17T21:52:21.541" v="78" actId="1035"/>
          <ac:spMkLst>
            <pc:docMk/>
            <pc:sldMk cId="1643082471" sldId="328"/>
            <ac:spMk id="8" creationId="{54A8D2D2-3BA8-7D43-BB4A-0162411D58B5}"/>
          </ac:spMkLst>
        </pc:spChg>
        <pc:spChg chg="add mod">
          <ac:chgData name="Yue Wu" userId="b88dff10-4790-43d0-8cc6-198614a3daa1" providerId="ADAL" clId="{1011750E-E91F-AE48-A6BC-26C55C9E2785}" dt="2022-02-17T21:52:21.541" v="78" actId="1035"/>
          <ac:spMkLst>
            <pc:docMk/>
            <pc:sldMk cId="1643082471" sldId="328"/>
            <ac:spMk id="9" creationId="{120478CA-43E1-FF48-A395-0EF533E35B66}"/>
          </ac:spMkLst>
        </pc:spChg>
        <pc:spChg chg="add mod">
          <ac:chgData name="Yue Wu" userId="b88dff10-4790-43d0-8cc6-198614a3daa1" providerId="ADAL" clId="{1011750E-E91F-AE48-A6BC-26C55C9E2785}" dt="2022-02-17T21:52:21.541" v="78" actId="1035"/>
          <ac:spMkLst>
            <pc:docMk/>
            <pc:sldMk cId="1643082471" sldId="328"/>
            <ac:spMk id="10" creationId="{F6A9F935-10D8-184F-8AE3-429B6CAB3B38}"/>
          </ac:spMkLst>
        </pc:spChg>
        <pc:spChg chg="add mod">
          <ac:chgData name="Yue Wu" userId="b88dff10-4790-43d0-8cc6-198614a3daa1" providerId="ADAL" clId="{1011750E-E91F-AE48-A6BC-26C55C9E2785}" dt="2022-02-17T21:52:21.541" v="78" actId="1035"/>
          <ac:spMkLst>
            <pc:docMk/>
            <pc:sldMk cId="1643082471" sldId="328"/>
            <ac:spMk id="11" creationId="{61131636-53EA-F14D-9103-C64C265949A9}"/>
          </ac:spMkLst>
        </pc:spChg>
        <pc:spChg chg="mod">
          <ac:chgData name="Yue Wu" userId="b88dff10-4790-43d0-8cc6-198614a3daa1" providerId="ADAL" clId="{1011750E-E91F-AE48-A6BC-26C55C9E2785}" dt="2022-02-17T21:52:17.698" v="65"/>
          <ac:spMkLst>
            <pc:docMk/>
            <pc:sldMk cId="1643082471" sldId="328"/>
            <ac:spMk id="13" creationId="{8FC7BB17-13F5-4546-9F6C-D1D839D0C1EE}"/>
          </ac:spMkLst>
        </pc:spChg>
        <pc:spChg chg="mod">
          <ac:chgData name="Yue Wu" userId="b88dff10-4790-43d0-8cc6-198614a3daa1" providerId="ADAL" clId="{1011750E-E91F-AE48-A6BC-26C55C9E2785}" dt="2022-02-17T21:52:17.698" v="65"/>
          <ac:spMkLst>
            <pc:docMk/>
            <pc:sldMk cId="1643082471" sldId="328"/>
            <ac:spMk id="14" creationId="{AC12540C-808E-4643-8810-455B5F320AD8}"/>
          </ac:spMkLst>
        </pc:spChg>
        <pc:spChg chg="mod">
          <ac:chgData name="Yue Wu" userId="b88dff10-4790-43d0-8cc6-198614a3daa1" providerId="ADAL" clId="{1011750E-E91F-AE48-A6BC-26C55C9E2785}" dt="2022-02-17T21:52:17.698" v="65"/>
          <ac:spMkLst>
            <pc:docMk/>
            <pc:sldMk cId="1643082471" sldId="328"/>
            <ac:spMk id="15" creationId="{71D6B3F9-4F77-AA46-9C94-BFB14B74375C}"/>
          </ac:spMkLst>
        </pc:spChg>
        <pc:spChg chg="mod">
          <ac:chgData name="Yue Wu" userId="b88dff10-4790-43d0-8cc6-198614a3daa1" providerId="ADAL" clId="{1011750E-E91F-AE48-A6BC-26C55C9E2785}" dt="2022-02-17T21:52:17.698" v="65"/>
          <ac:spMkLst>
            <pc:docMk/>
            <pc:sldMk cId="1643082471" sldId="328"/>
            <ac:spMk id="16" creationId="{0B6C8DFA-0D0F-154A-95A5-6C4540FE6C00}"/>
          </ac:spMkLst>
        </pc:spChg>
        <pc:spChg chg="add mod">
          <ac:chgData name="Yue Wu" userId="b88dff10-4790-43d0-8cc6-198614a3daa1" providerId="ADAL" clId="{1011750E-E91F-AE48-A6BC-26C55C9E2785}" dt="2022-02-17T21:52:21.541" v="78" actId="1035"/>
          <ac:spMkLst>
            <pc:docMk/>
            <pc:sldMk cId="1643082471" sldId="328"/>
            <ac:spMk id="17" creationId="{3331AD27-04D7-5D46-B0A8-4CB92872250C}"/>
          </ac:spMkLst>
        </pc:spChg>
        <pc:spChg chg="add mod">
          <ac:chgData name="Yue Wu" userId="b88dff10-4790-43d0-8cc6-198614a3daa1" providerId="ADAL" clId="{1011750E-E91F-AE48-A6BC-26C55C9E2785}" dt="2022-02-17T21:52:21.541" v="78" actId="1035"/>
          <ac:spMkLst>
            <pc:docMk/>
            <pc:sldMk cId="1643082471" sldId="328"/>
            <ac:spMk id="18" creationId="{5AD86136-7CB0-DA4D-B6CB-BA32BC767155}"/>
          </ac:spMkLst>
        </pc:spChg>
        <pc:spChg chg="add mod">
          <ac:chgData name="Yue Wu" userId="b88dff10-4790-43d0-8cc6-198614a3daa1" providerId="ADAL" clId="{1011750E-E91F-AE48-A6BC-26C55C9E2785}" dt="2022-02-17T22:02:46.808" v="141" actId="20577"/>
          <ac:spMkLst>
            <pc:docMk/>
            <pc:sldMk cId="1643082471" sldId="328"/>
            <ac:spMk id="19" creationId="{D91CF4FA-5EC1-7D40-BFD7-3E3A12715343}"/>
          </ac:spMkLst>
        </pc:spChg>
        <pc:grpChg chg="add mod">
          <ac:chgData name="Yue Wu" userId="b88dff10-4790-43d0-8cc6-198614a3daa1" providerId="ADAL" clId="{1011750E-E91F-AE48-A6BC-26C55C9E2785}" dt="2022-02-17T21:52:21.541" v="78" actId="1035"/>
          <ac:grpSpMkLst>
            <pc:docMk/>
            <pc:sldMk cId="1643082471" sldId="328"/>
            <ac:grpSpMk id="12" creationId="{924852F2-8C04-DC4A-A0A4-6B42FDC01C3E}"/>
          </ac:grpSpMkLst>
        </pc:grpChg>
      </pc:sldChg>
      <pc:sldChg chg="addSp delSp modSp mod modNotesTx">
        <pc:chgData name="Yue Wu" userId="b88dff10-4790-43d0-8cc6-198614a3daa1" providerId="ADAL" clId="{1011750E-E91F-AE48-A6BC-26C55C9E2785}" dt="2022-02-24T01:12:47.331" v="1347" actId="20577"/>
        <pc:sldMkLst>
          <pc:docMk/>
          <pc:sldMk cId="1380913018" sldId="329"/>
        </pc:sldMkLst>
        <pc:spChg chg="mod">
          <ac:chgData name="Yue Wu" userId="b88dff10-4790-43d0-8cc6-198614a3daa1" providerId="ADAL" clId="{1011750E-E91F-AE48-A6BC-26C55C9E2785}" dt="2022-02-17T22:07:42.878" v="196" actId="1076"/>
          <ac:spMkLst>
            <pc:docMk/>
            <pc:sldMk cId="1380913018" sldId="329"/>
            <ac:spMk id="2" creationId="{63EA845E-EDF2-9F4E-858B-EE6B3D730C28}"/>
          </ac:spMkLst>
        </pc:spChg>
        <pc:spChg chg="del">
          <ac:chgData name="Yue Wu" userId="b88dff10-4790-43d0-8cc6-198614a3daa1" providerId="ADAL" clId="{1011750E-E91F-AE48-A6BC-26C55C9E2785}" dt="2022-02-17T21:52:34.581" v="79" actId="478"/>
          <ac:spMkLst>
            <pc:docMk/>
            <pc:sldMk cId="1380913018" sldId="329"/>
            <ac:spMk id="3" creationId="{A4C679D2-B80A-F84D-9904-E68352EEC8DE}"/>
          </ac:spMkLst>
        </pc:spChg>
        <pc:spChg chg="add del mod">
          <ac:chgData name="Yue Wu" userId="b88dff10-4790-43d0-8cc6-198614a3daa1" providerId="ADAL" clId="{1011750E-E91F-AE48-A6BC-26C55C9E2785}" dt="2022-02-17T21:52:37.079" v="81" actId="478"/>
          <ac:spMkLst>
            <pc:docMk/>
            <pc:sldMk cId="1380913018" sldId="329"/>
            <ac:spMk id="5" creationId="{1F61B3FF-BFF8-BC47-918C-0F97F99040E9}"/>
          </ac:spMkLst>
        </pc:spChg>
        <pc:spChg chg="add del mod topLvl">
          <ac:chgData name="Yue Wu" userId="b88dff10-4790-43d0-8cc6-198614a3daa1" providerId="ADAL" clId="{1011750E-E91F-AE48-A6BC-26C55C9E2785}" dt="2022-02-17T22:26:49.995" v="608" actId="478"/>
          <ac:spMkLst>
            <pc:docMk/>
            <pc:sldMk cId="1380913018" sldId="329"/>
            <ac:spMk id="9" creationId="{14F56A58-BE78-1244-B185-D80F160A1236}"/>
          </ac:spMkLst>
        </pc:spChg>
        <pc:spChg chg="del mod topLvl">
          <ac:chgData name="Yue Wu" userId="b88dff10-4790-43d0-8cc6-198614a3daa1" providerId="ADAL" clId="{1011750E-E91F-AE48-A6BC-26C55C9E2785}" dt="2022-02-17T22:26:47.181" v="606" actId="478"/>
          <ac:spMkLst>
            <pc:docMk/>
            <pc:sldMk cId="1380913018" sldId="329"/>
            <ac:spMk id="13" creationId="{46C211CD-5A93-8845-B7F9-6D6FB4F0290F}"/>
          </ac:spMkLst>
        </pc:spChg>
        <pc:spChg chg="del mod topLvl">
          <ac:chgData name="Yue Wu" userId="b88dff10-4790-43d0-8cc6-198614a3daa1" providerId="ADAL" clId="{1011750E-E91F-AE48-A6BC-26C55C9E2785}" dt="2022-02-17T22:26:56.601" v="612" actId="478"/>
          <ac:spMkLst>
            <pc:docMk/>
            <pc:sldMk cId="1380913018" sldId="329"/>
            <ac:spMk id="14" creationId="{64ABE95D-235C-0340-993A-63D7A8E17F1A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15" creationId="{B5EBF1C9-6FB1-2E4D-ABA6-750FD1B8781F}"/>
          </ac:spMkLst>
        </pc:spChg>
        <pc:spChg chg="mod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17" creationId="{3311797C-25AA-F74A-94AE-1D99F471EFF6}"/>
          </ac:spMkLst>
        </pc:spChg>
        <pc:spChg chg="mod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18" creationId="{34755B07-30F8-844B-95A1-4B45BC76425F}"/>
          </ac:spMkLst>
        </pc:spChg>
        <pc:spChg chg="mod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19" creationId="{9A11715E-196C-0847-8812-FE1E1C388137}"/>
          </ac:spMkLst>
        </pc:spChg>
        <pc:spChg chg="del mod topLvl">
          <ac:chgData name="Yue Wu" userId="b88dff10-4790-43d0-8cc6-198614a3daa1" providerId="ADAL" clId="{1011750E-E91F-AE48-A6BC-26C55C9E2785}" dt="2022-02-17T22:26:54.780" v="611" actId="478"/>
          <ac:spMkLst>
            <pc:docMk/>
            <pc:sldMk cId="1380913018" sldId="329"/>
            <ac:spMk id="20" creationId="{F0DF70EB-79DB-7349-B0F1-B929FE729811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21" creationId="{4E8AB944-1BB4-6544-9CF3-0253D0CEFBD7}"/>
          </ac:spMkLst>
        </pc:spChg>
        <pc:spChg chg="del mod topLvl">
          <ac:chgData name="Yue Wu" userId="b88dff10-4790-43d0-8cc6-198614a3daa1" providerId="ADAL" clId="{1011750E-E91F-AE48-A6BC-26C55C9E2785}" dt="2022-02-17T22:26:52.047" v="609" actId="478"/>
          <ac:spMkLst>
            <pc:docMk/>
            <pc:sldMk cId="1380913018" sldId="329"/>
            <ac:spMk id="22" creationId="{BBA0E385-48E7-2A43-AF0F-A7C4ADC7362D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23" creationId="{404F57EB-F96A-184D-95F2-085E2CB27AF2}"/>
          </ac:spMkLst>
        </pc:spChg>
        <pc:spChg chg="del mod topLvl">
          <ac:chgData name="Yue Wu" userId="b88dff10-4790-43d0-8cc6-198614a3daa1" providerId="ADAL" clId="{1011750E-E91F-AE48-A6BC-26C55C9E2785}" dt="2022-02-17T22:26:53.389" v="610" actId="478"/>
          <ac:spMkLst>
            <pc:docMk/>
            <pc:sldMk cId="1380913018" sldId="329"/>
            <ac:spMk id="24" creationId="{2016EDC0-316B-FD47-BC6E-5443E658FA0E}"/>
          </ac:spMkLst>
        </pc:spChg>
        <pc:spChg chg="del mod topLvl">
          <ac:chgData name="Yue Wu" userId="b88dff10-4790-43d0-8cc6-198614a3daa1" providerId="ADAL" clId="{1011750E-E91F-AE48-A6BC-26C55C9E2785}" dt="2022-02-17T22:26:49.111" v="607" actId="478"/>
          <ac:spMkLst>
            <pc:docMk/>
            <pc:sldMk cId="1380913018" sldId="329"/>
            <ac:spMk id="25" creationId="{9C5D5711-744D-AA49-9AAE-8231C7F6FE50}"/>
          </ac:spMkLst>
        </pc:spChg>
        <pc:spChg chg="del mod topLvl">
          <ac:chgData name="Yue Wu" userId="b88dff10-4790-43d0-8cc6-198614a3daa1" providerId="ADAL" clId="{1011750E-E91F-AE48-A6BC-26C55C9E2785}" dt="2022-02-17T22:10:04.531" v="239" actId="478"/>
          <ac:spMkLst>
            <pc:docMk/>
            <pc:sldMk cId="1380913018" sldId="329"/>
            <ac:spMk id="26" creationId="{1E96B75E-0D20-9740-83B8-7EFF134E519E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27" creationId="{8ABBE0E5-BCD8-0E44-AB3D-082A6562E0F3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29" creationId="{5A522972-3A04-EF44-9944-5429A33ED158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30" creationId="{6C6C1E06-68DF-654E-A0F6-F99BD94C72DE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31" creationId="{66A34087-7A02-8740-9F2C-1281B26E4C01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32" creationId="{1AFC6D78-DEE3-0145-A825-1306BA51290D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34" creationId="{4EAEF8C9-1A9F-DC47-90FA-9DF271B3C97F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35" creationId="{4812F69D-30FA-DD49-8688-A450274AE4FD}"/>
          </ac:spMkLst>
        </pc:spChg>
        <pc:spChg chg="mod topLvl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36" creationId="{1B0FF0FF-3C27-A74A-9915-C694F97ABEE5}"/>
          </ac:spMkLst>
        </pc:spChg>
        <pc:spChg chg="del">
          <ac:chgData name="Yue Wu" userId="b88dff10-4790-43d0-8cc6-198614a3daa1" providerId="ADAL" clId="{1011750E-E91F-AE48-A6BC-26C55C9E2785}" dt="2022-02-24T01:11:13.178" v="1306" actId="478"/>
          <ac:spMkLst>
            <pc:docMk/>
            <pc:sldMk cId="1380913018" sldId="329"/>
            <ac:spMk id="39" creationId="{A0AA38AD-FAD8-4140-A286-266AE0830B41}"/>
          </ac:spMkLst>
        </pc:spChg>
        <pc:spChg chg="add del mod">
          <ac:chgData name="Yue Wu" userId="b88dff10-4790-43d0-8cc6-198614a3daa1" providerId="ADAL" clId="{1011750E-E91F-AE48-A6BC-26C55C9E2785}" dt="2022-02-17T22:18:35.439" v="518"/>
          <ac:spMkLst>
            <pc:docMk/>
            <pc:sldMk cId="1380913018" sldId="329"/>
            <ac:spMk id="39" creationId="{D9C3B2B4-1362-C44E-9B06-AB4667FB8225}"/>
          </ac:spMkLst>
        </pc:spChg>
        <pc:spChg chg="add del mod">
          <ac:chgData name="Yue Wu" userId="b88dff10-4790-43d0-8cc6-198614a3daa1" providerId="ADAL" clId="{1011750E-E91F-AE48-A6BC-26C55C9E2785}" dt="2022-02-17T22:20:18.409" v="538"/>
          <ac:spMkLst>
            <pc:docMk/>
            <pc:sldMk cId="1380913018" sldId="329"/>
            <ac:spMk id="40" creationId="{BC4EB23E-1B30-F54C-A3D4-F38F2D62FC13}"/>
          </ac:spMkLst>
        </pc:spChg>
        <pc:spChg chg="add mod">
          <ac:chgData name="Yue Wu" userId="b88dff10-4790-43d0-8cc6-198614a3daa1" providerId="ADAL" clId="{1011750E-E91F-AE48-A6BC-26C55C9E2785}" dt="2022-02-17T22:46:48.065" v="1134" actId="1038"/>
          <ac:spMkLst>
            <pc:docMk/>
            <pc:sldMk cId="1380913018" sldId="329"/>
            <ac:spMk id="43" creationId="{7E10CE49-C1AA-284D-9B18-DAB47A1F3F1A}"/>
          </ac:spMkLst>
        </pc:spChg>
        <pc:grpChg chg="add mod">
          <ac:chgData name="Yue Wu" userId="b88dff10-4790-43d0-8cc6-198614a3daa1" providerId="ADAL" clId="{1011750E-E91F-AE48-A6BC-26C55C9E2785}" dt="2022-02-17T22:46:48.065" v="1134" actId="1038"/>
          <ac:grpSpMkLst>
            <pc:docMk/>
            <pc:sldMk cId="1380913018" sldId="329"/>
            <ac:grpSpMk id="6" creationId="{714C6962-6FB3-1D4A-A9B6-ED3FB217A743}"/>
          </ac:grpSpMkLst>
        </pc:grpChg>
        <pc:grpChg chg="add del mod">
          <ac:chgData name="Yue Wu" userId="b88dff10-4790-43d0-8cc6-198614a3daa1" providerId="ADAL" clId="{1011750E-E91F-AE48-A6BC-26C55C9E2785}" dt="2022-02-17T22:06:57.171" v="170" actId="165"/>
          <ac:grpSpMkLst>
            <pc:docMk/>
            <pc:sldMk cId="1380913018" sldId="329"/>
            <ac:grpSpMk id="8" creationId="{46DBBF8F-C522-8E4F-A333-84BEB16EE3C3}"/>
          </ac:grpSpMkLst>
        </pc:grpChg>
        <pc:grpChg chg="del mod topLvl">
          <ac:chgData name="Yue Wu" userId="b88dff10-4790-43d0-8cc6-198614a3daa1" providerId="ADAL" clId="{1011750E-E91F-AE48-A6BC-26C55C9E2785}" dt="2022-02-17T22:07:06.538" v="171" actId="165"/>
          <ac:grpSpMkLst>
            <pc:docMk/>
            <pc:sldMk cId="1380913018" sldId="329"/>
            <ac:grpSpMk id="10" creationId="{20BB6289-22D9-6F45-A257-37E3DEAFB2C7}"/>
          </ac:grpSpMkLst>
        </pc:grpChg>
        <pc:grpChg chg="del mod topLvl">
          <ac:chgData name="Yue Wu" userId="b88dff10-4790-43d0-8cc6-198614a3daa1" providerId="ADAL" clId="{1011750E-E91F-AE48-A6BC-26C55C9E2785}" dt="2022-02-17T22:08:30.589" v="211" actId="165"/>
          <ac:grpSpMkLst>
            <pc:docMk/>
            <pc:sldMk cId="1380913018" sldId="329"/>
            <ac:grpSpMk id="11" creationId="{2AE74C21-3ED2-FB45-91BA-569FDBDE83DD}"/>
          </ac:grpSpMkLst>
        </pc:grpChg>
        <pc:grpChg chg="del mod topLvl">
          <ac:chgData name="Yue Wu" userId="b88dff10-4790-43d0-8cc6-198614a3daa1" providerId="ADAL" clId="{1011750E-E91F-AE48-A6BC-26C55C9E2785}" dt="2022-02-17T22:09:19.089" v="227" actId="165"/>
          <ac:grpSpMkLst>
            <pc:docMk/>
            <pc:sldMk cId="1380913018" sldId="329"/>
            <ac:grpSpMk id="12" creationId="{46A802CA-517E-9B4D-985B-E3517A026D62}"/>
          </ac:grpSpMkLst>
        </pc:grpChg>
        <pc:grpChg chg="mod topLvl">
          <ac:chgData name="Yue Wu" userId="b88dff10-4790-43d0-8cc6-198614a3daa1" providerId="ADAL" clId="{1011750E-E91F-AE48-A6BC-26C55C9E2785}" dt="2022-02-17T22:46:48.065" v="1134" actId="1038"/>
          <ac:grpSpMkLst>
            <pc:docMk/>
            <pc:sldMk cId="1380913018" sldId="329"/>
            <ac:grpSpMk id="16" creationId="{5AEC593A-DE32-6D46-B529-AD38E093E9E8}"/>
          </ac:grpSpMkLst>
        </pc:grpChg>
        <pc:grpChg chg="add del mod">
          <ac:chgData name="Yue Wu" userId="b88dff10-4790-43d0-8cc6-198614a3daa1" providerId="ADAL" clId="{1011750E-E91F-AE48-A6BC-26C55C9E2785}" dt="2022-02-17T22:07:06.538" v="171" actId="165"/>
          <ac:grpSpMkLst>
            <pc:docMk/>
            <pc:sldMk cId="1380913018" sldId="329"/>
            <ac:grpSpMk id="28" creationId="{E877B1B1-D058-4740-879E-B27B611C7819}"/>
          </ac:grpSpMkLst>
        </pc:grpChg>
        <pc:grpChg chg="add del mod">
          <ac:chgData name="Yue Wu" userId="b88dff10-4790-43d0-8cc6-198614a3daa1" providerId="ADAL" clId="{1011750E-E91F-AE48-A6BC-26C55C9E2785}" dt="2022-02-17T22:07:06.538" v="171" actId="165"/>
          <ac:grpSpMkLst>
            <pc:docMk/>
            <pc:sldMk cId="1380913018" sldId="329"/>
            <ac:grpSpMk id="33" creationId="{7096E429-E814-9948-9295-4FCEC8A98DD8}"/>
          </ac:grpSpMkLst>
        </pc:grpChg>
        <pc:grpChg chg="add mod topLvl">
          <ac:chgData name="Yue Wu" userId="b88dff10-4790-43d0-8cc6-198614a3daa1" providerId="ADAL" clId="{1011750E-E91F-AE48-A6BC-26C55C9E2785}" dt="2022-02-17T22:46:48.065" v="1134" actId="1038"/>
          <ac:grpSpMkLst>
            <pc:docMk/>
            <pc:sldMk cId="1380913018" sldId="329"/>
            <ac:grpSpMk id="37" creationId="{B3FEA2AB-0326-FA41-8D86-0CC629109A7E}"/>
          </ac:grpSpMkLst>
        </pc:grpChg>
        <pc:grpChg chg="add mod topLvl">
          <ac:chgData name="Yue Wu" userId="b88dff10-4790-43d0-8cc6-198614a3daa1" providerId="ADAL" clId="{1011750E-E91F-AE48-A6BC-26C55C9E2785}" dt="2022-02-17T22:46:48.065" v="1134" actId="1038"/>
          <ac:grpSpMkLst>
            <pc:docMk/>
            <pc:sldMk cId="1380913018" sldId="329"/>
            <ac:grpSpMk id="38" creationId="{2DE0ED1E-7D5B-D44C-8ED9-A8A309589362}"/>
          </ac:grpSpMkLst>
        </pc:grpChg>
        <pc:grpChg chg="add del mod">
          <ac:chgData name="Yue Wu" userId="b88dff10-4790-43d0-8cc6-198614a3daa1" providerId="ADAL" clId="{1011750E-E91F-AE48-A6BC-26C55C9E2785}" dt="2022-02-17T22:26:42.712" v="605" actId="165"/>
          <ac:grpSpMkLst>
            <pc:docMk/>
            <pc:sldMk cId="1380913018" sldId="329"/>
            <ac:grpSpMk id="42" creationId="{C626C85A-75C9-804E-81CC-260E03EF35B3}"/>
          </ac:grpSpMkLst>
        </pc:grpChg>
        <pc:grpChg chg="add mod">
          <ac:chgData name="Yue Wu" userId="b88dff10-4790-43d0-8cc6-198614a3daa1" providerId="ADAL" clId="{1011750E-E91F-AE48-A6BC-26C55C9E2785}" dt="2022-02-17T22:46:48.065" v="1134" actId="1038"/>
          <ac:grpSpMkLst>
            <pc:docMk/>
            <pc:sldMk cId="1380913018" sldId="329"/>
            <ac:grpSpMk id="44" creationId="{D38C2DD7-5D71-144F-A179-DF9BEA956B00}"/>
          </ac:grpSpMkLst>
        </pc:grpChg>
        <pc:graphicFrameChg chg="add mod modGraphic">
          <ac:chgData name="Yue Wu" userId="b88dff10-4790-43d0-8cc6-198614a3daa1" providerId="ADAL" clId="{1011750E-E91F-AE48-A6BC-26C55C9E2785}" dt="2022-02-24T01:12:47.331" v="1347" actId="20577"/>
          <ac:graphicFrameMkLst>
            <pc:docMk/>
            <pc:sldMk cId="1380913018" sldId="329"/>
            <ac:graphicFrameMk id="41" creationId="{38A93B81-E0C4-5540-9409-6C517308550D}"/>
          </ac:graphicFrameMkLst>
        </pc:graphicFrameChg>
      </pc:sldChg>
      <pc:sldChg chg="delSp modSp mod">
        <pc:chgData name="Yue Wu" userId="b88dff10-4790-43d0-8cc6-198614a3daa1" providerId="ADAL" clId="{1011750E-E91F-AE48-A6BC-26C55C9E2785}" dt="2022-02-24T01:14:14.115" v="1393" actId="478"/>
        <pc:sldMkLst>
          <pc:docMk/>
          <pc:sldMk cId="434771651" sldId="346"/>
        </pc:sldMkLst>
        <pc:spChg chg="del">
          <ac:chgData name="Yue Wu" userId="b88dff10-4790-43d0-8cc6-198614a3daa1" providerId="ADAL" clId="{1011750E-E91F-AE48-A6BC-26C55C9E2785}" dt="2022-02-24T01:14:14.115" v="1393" actId="478"/>
          <ac:spMkLst>
            <pc:docMk/>
            <pc:sldMk cId="434771651" sldId="346"/>
            <ac:spMk id="5" creationId="{B0A857E9-48AF-E845-90B3-5A45D2EE6209}"/>
          </ac:spMkLst>
        </pc:spChg>
        <pc:spChg chg="mod">
          <ac:chgData name="Yue Wu" userId="b88dff10-4790-43d0-8cc6-198614a3daa1" providerId="ADAL" clId="{1011750E-E91F-AE48-A6BC-26C55C9E2785}" dt="2022-02-24T01:13:59.164" v="1392" actId="20577"/>
          <ac:spMkLst>
            <pc:docMk/>
            <pc:sldMk cId="434771651" sldId="346"/>
            <ac:spMk id="31" creationId="{BFA98C70-4422-254F-A0C6-FF431D6C4C7D}"/>
          </ac:spMkLst>
        </pc:spChg>
      </pc:sldChg>
    </pc:docChg>
  </pc:docChgLst>
  <pc:docChgLst>
    <pc:chgData name="Howard Lin" userId="9703f93b-d059-448d-aa88-a13ce84a6f02" providerId="ADAL" clId="{3C3F7A4B-574B-A341-AE7C-EC3024DE402B}"/>
    <pc:docChg chg="undo custSel addSld delSld modSld sldOrd">
      <pc:chgData name="Howard Lin" userId="9703f93b-d059-448d-aa88-a13ce84a6f02" providerId="ADAL" clId="{3C3F7A4B-574B-A341-AE7C-EC3024DE402B}" dt="2022-03-04T01:33:25.897" v="3412"/>
      <pc:docMkLst>
        <pc:docMk/>
      </pc:docMkLst>
      <pc:sldChg chg="modSp mod">
        <pc:chgData name="Howard Lin" userId="9703f93b-d059-448d-aa88-a13ce84a6f02" providerId="ADAL" clId="{3C3F7A4B-574B-A341-AE7C-EC3024DE402B}" dt="2022-02-25T00:42:32.878" v="3006" actId="20577"/>
        <pc:sldMkLst>
          <pc:docMk/>
          <pc:sldMk cId="2169199292" sldId="258"/>
        </pc:sldMkLst>
        <pc:spChg chg="mod">
          <ac:chgData name="Howard Lin" userId="9703f93b-d059-448d-aa88-a13ce84a6f02" providerId="ADAL" clId="{3C3F7A4B-574B-A341-AE7C-EC3024DE402B}" dt="2022-02-25T00:42:32.878" v="3006" actId="20577"/>
          <ac:spMkLst>
            <pc:docMk/>
            <pc:sldMk cId="2169199292" sldId="258"/>
            <ac:spMk id="3" creationId="{6499C500-ED74-F24C-8F3E-DC45FE20DFC7}"/>
          </ac:spMkLst>
        </pc:spChg>
      </pc:sldChg>
      <pc:sldChg chg="modSp mod">
        <pc:chgData name="Howard Lin" userId="9703f93b-d059-448d-aa88-a13ce84a6f02" providerId="ADAL" clId="{3C3F7A4B-574B-A341-AE7C-EC3024DE402B}" dt="2022-03-04T00:58:21.798" v="3277" actId="20577"/>
        <pc:sldMkLst>
          <pc:docMk/>
          <pc:sldMk cId="0" sldId="271"/>
        </pc:sldMkLst>
        <pc:spChg chg="mod">
          <ac:chgData name="Howard Lin" userId="9703f93b-d059-448d-aa88-a13ce84a6f02" providerId="ADAL" clId="{3C3F7A4B-574B-A341-AE7C-EC3024DE402B}" dt="2022-03-04T00:58:21.798" v="3277" actId="20577"/>
          <ac:spMkLst>
            <pc:docMk/>
            <pc:sldMk cId="0" sldId="271"/>
            <ac:spMk id="570" creationId="{00000000-0000-0000-0000-000000000000}"/>
          </ac:spMkLst>
        </pc:spChg>
      </pc:sldChg>
      <pc:sldChg chg="addSp delSp modSp mod">
        <pc:chgData name="Howard Lin" userId="9703f93b-d059-448d-aa88-a13ce84a6f02" providerId="ADAL" clId="{3C3F7A4B-574B-A341-AE7C-EC3024DE402B}" dt="2022-02-28T20:36:08.034" v="3231" actId="1038"/>
        <pc:sldMkLst>
          <pc:docMk/>
          <pc:sldMk cId="1380913018" sldId="329"/>
        </pc:sldMkLst>
        <pc:spChg chg="mod">
          <ac:chgData name="Howard Lin" userId="9703f93b-d059-448d-aa88-a13ce84a6f02" providerId="ADAL" clId="{3C3F7A4B-574B-A341-AE7C-EC3024DE402B}" dt="2022-02-21T23:27:53.049" v="2465" actId="5793"/>
          <ac:spMkLst>
            <pc:docMk/>
            <pc:sldMk cId="1380913018" sldId="329"/>
            <ac:spMk id="11" creationId="{DA6C35CA-368A-B040-A2B8-FED9C51B0573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15" creationId="{B5EBF1C9-6FB1-2E4D-ABA6-750FD1B8781F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17" creationId="{3311797C-25AA-F74A-94AE-1D99F471EFF6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18" creationId="{34755B07-30F8-844B-95A1-4B45BC76425F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19" creationId="{9A11715E-196C-0847-8812-FE1E1C388137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21" creationId="{4E8AB944-1BB4-6544-9CF3-0253D0CEFBD7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23" creationId="{404F57EB-F96A-184D-95F2-085E2CB27AF2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27" creationId="{8ABBE0E5-BCD8-0E44-AB3D-082A6562E0F3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29" creationId="{5A522972-3A04-EF44-9944-5429A33ED158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30" creationId="{6C6C1E06-68DF-654E-A0F6-F99BD94C72DE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31" creationId="{66A34087-7A02-8740-9F2C-1281B26E4C01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32" creationId="{1AFC6D78-DEE3-0145-A825-1306BA51290D}"/>
          </ac:spMkLst>
        </pc:spChg>
        <pc:spChg chg="add mod topLvl">
          <ac:chgData name="Howard Lin" userId="9703f93b-d059-448d-aa88-a13ce84a6f02" providerId="ADAL" clId="{3C3F7A4B-574B-A341-AE7C-EC3024DE402B}" dt="2022-02-28T20:35:57.008" v="3224" actId="478"/>
          <ac:spMkLst>
            <pc:docMk/>
            <pc:sldMk cId="1380913018" sldId="329"/>
            <ac:spMk id="33" creationId="{B7118227-C6D2-1B43-93B4-E6D66F8EA5FE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34" creationId="{4EAEF8C9-1A9F-DC47-90FA-9DF271B3C97F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35" creationId="{4812F69D-30FA-DD49-8688-A450274AE4FD}"/>
          </ac:spMkLst>
        </pc:spChg>
        <pc:spChg chg="mod">
          <ac:chgData name="Howard Lin" userId="9703f93b-d059-448d-aa88-a13ce84a6f02" providerId="ADAL" clId="{3C3F7A4B-574B-A341-AE7C-EC3024DE402B}" dt="2022-02-21T20:17:34.159" v="1986" actId="1036"/>
          <ac:spMkLst>
            <pc:docMk/>
            <pc:sldMk cId="1380913018" sldId="329"/>
            <ac:spMk id="36" creationId="{1B0FF0FF-3C27-A74A-9915-C694F97ABEE5}"/>
          </ac:spMkLst>
        </pc:spChg>
        <pc:spChg chg="add del mod">
          <ac:chgData name="Howard Lin" userId="9703f93b-d059-448d-aa88-a13ce84a6f02" providerId="ADAL" clId="{3C3F7A4B-574B-A341-AE7C-EC3024DE402B}" dt="2022-02-21T23:04:09.635" v="2401" actId="478"/>
          <ac:spMkLst>
            <pc:docMk/>
            <pc:sldMk cId="1380913018" sldId="329"/>
            <ac:spMk id="39" creationId="{53DE95F8-7CFB-0744-82F2-D37DF136C270}"/>
          </ac:spMkLst>
        </pc:spChg>
        <pc:spChg chg="add mod">
          <ac:chgData name="Howard Lin" userId="9703f93b-d059-448d-aa88-a13ce84a6f02" providerId="ADAL" clId="{3C3F7A4B-574B-A341-AE7C-EC3024DE402B}" dt="2022-02-21T23:27:10.782" v="2437" actId="1076"/>
          <ac:spMkLst>
            <pc:docMk/>
            <pc:sldMk cId="1380913018" sldId="329"/>
            <ac:spMk id="42" creationId="{4A6DC4F5-9315-B249-A695-978278D88B8C}"/>
          </ac:spMkLst>
        </pc:spChg>
        <pc:spChg chg="mod">
          <ac:chgData name="Howard Lin" userId="9703f93b-d059-448d-aa88-a13ce84a6f02" providerId="ADAL" clId="{3C3F7A4B-574B-A341-AE7C-EC3024DE402B}" dt="2022-02-21T20:18:29.116" v="2000" actId="14100"/>
          <ac:spMkLst>
            <pc:docMk/>
            <pc:sldMk cId="1380913018" sldId="329"/>
            <ac:spMk id="43" creationId="{7E10CE49-C1AA-284D-9B18-DAB47A1F3F1A}"/>
          </ac:spMkLst>
        </pc:spChg>
        <pc:spChg chg="add del mod">
          <ac:chgData name="Howard Lin" userId="9703f93b-d059-448d-aa88-a13ce84a6f02" providerId="ADAL" clId="{3C3F7A4B-574B-A341-AE7C-EC3024DE402B}" dt="2022-02-21T23:27:38.127" v="2457" actId="478"/>
          <ac:spMkLst>
            <pc:docMk/>
            <pc:sldMk cId="1380913018" sldId="329"/>
            <ac:spMk id="45" creationId="{25614AAA-CD3C-644F-A4CE-67E6FD2FFCA3}"/>
          </ac:spMkLst>
        </pc:spChg>
        <pc:grpChg chg="mod">
          <ac:chgData name="Howard Lin" userId="9703f93b-d059-448d-aa88-a13ce84a6f02" providerId="ADAL" clId="{3C3F7A4B-574B-A341-AE7C-EC3024DE402B}" dt="2022-02-21T20:17:34.159" v="1986" actId="1036"/>
          <ac:grpSpMkLst>
            <pc:docMk/>
            <pc:sldMk cId="1380913018" sldId="329"/>
            <ac:grpSpMk id="6" creationId="{714C6962-6FB3-1D4A-A9B6-ED3FB217A743}"/>
          </ac:grpSpMkLst>
        </pc:grpChg>
        <pc:grpChg chg="add del mod">
          <ac:chgData name="Howard Lin" userId="9703f93b-d059-448d-aa88-a13ce84a6f02" providerId="ADAL" clId="{3C3F7A4B-574B-A341-AE7C-EC3024DE402B}" dt="2022-02-28T20:35:57.008" v="3224" actId="478"/>
          <ac:grpSpMkLst>
            <pc:docMk/>
            <pc:sldMk cId="1380913018" sldId="329"/>
            <ac:grpSpMk id="10" creationId="{859328AC-B776-2845-BB27-1D86EA05DE5F}"/>
          </ac:grpSpMkLst>
        </pc:grpChg>
        <pc:grpChg chg="mod">
          <ac:chgData name="Howard Lin" userId="9703f93b-d059-448d-aa88-a13ce84a6f02" providerId="ADAL" clId="{3C3F7A4B-574B-A341-AE7C-EC3024DE402B}" dt="2022-02-21T20:17:34.159" v="1986" actId="1036"/>
          <ac:grpSpMkLst>
            <pc:docMk/>
            <pc:sldMk cId="1380913018" sldId="329"/>
            <ac:grpSpMk id="16" creationId="{5AEC593A-DE32-6D46-B529-AD38E093E9E8}"/>
          </ac:grpSpMkLst>
        </pc:grpChg>
        <pc:grpChg chg="mod">
          <ac:chgData name="Howard Lin" userId="9703f93b-d059-448d-aa88-a13ce84a6f02" providerId="ADAL" clId="{3C3F7A4B-574B-A341-AE7C-EC3024DE402B}" dt="2022-02-21T20:17:34.159" v="1986" actId="1036"/>
          <ac:grpSpMkLst>
            <pc:docMk/>
            <pc:sldMk cId="1380913018" sldId="329"/>
            <ac:grpSpMk id="37" creationId="{B3FEA2AB-0326-FA41-8D86-0CC629109A7E}"/>
          </ac:grpSpMkLst>
        </pc:grpChg>
        <pc:grpChg chg="mod">
          <ac:chgData name="Howard Lin" userId="9703f93b-d059-448d-aa88-a13ce84a6f02" providerId="ADAL" clId="{3C3F7A4B-574B-A341-AE7C-EC3024DE402B}" dt="2022-02-21T20:17:34.159" v="1986" actId="1036"/>
          <ac:grpSpMkLst>
            <pc:docMk/>
            <pc:sldMk cId="1380913018" sldId="329"/>
            <ac:grpSpMk id="38" creationId="{2DE0ED1E-7D5B-D44C-8ED9-A8A309589362}"/>
          </ac:grpSpMkLst>
        </pc:grpChg>
        <pc:grpChg chg="mod">
          <ac:chgData name="Howard Lin" userId="9703f93b-d059-448d-aa88-a13ce84a6f02" providerId="ADAL" clId="{3C3F7A4B-574B-A341-AE7C-EC3024DE402B}" dt="2022-02-21T20:17:34.159" v="1986" actId="1036"/>
          <ac:grpSpMkLst>
            <pc:docMk/>
            <pc:sldMk cId="1380913018" sldId="329"/>
            <ac:grpSpMk id="44" creationId="{D38C2DD7-5D71-144F-A179-DF9BEA956B00}"/>
          </ac:grpSpMkLst>
        </pc:grpChg>
        <pc:graphicFrameChg chg="mod modGraphic">
          <ac:chgData name="Howard Lin" userId="9703f93b-d059-448d-aa88-a13ce84a6f02" providerId="ADAL" clId="{3C3F7A4B-574B-A341-AE7C-EC3024DE402B}" dt="2022-02-21T20:18:22.770" v="1999" actId="14100"/>
          <ac:graphicFrameMkLst>
            <pc:docMk/>
            <pc:sldMk cId="1380913018" sldId="329"/>
            <ac:graphicFrameMk id="41" creationId="{38A93B81-E0C4-5540-9409-6C517308550D}"/>
          </ac:graphicFrameMkLst>
        </pc:graphicFrameChg>
        <pc:picChg chg="add mod">
          <ac:chgData name="Howard Lin" userId="9703f93b-d059-448d-aa88-a13ce84a6f02" providerId="ADAL" clId="{3C3F7A4B-574B-A341-AE7C-EC3024DE402B}" dt="2022-02-28T20:35:18.961" v="3213" actId="1038"/>
          <ac:picMkLst>
            <pc:docMk/>
            <pc:sldMk cId="1380913018" sldId="329"/>
            <ac:picMk id="4" creationId="{DD811846-B774-1747-8809-A37E10F03EA5}"/>
          </ac:picMkLst>
        </pc:picChg>
        <pc:picChg chg="add del mod">
          <ac:chgData name="Howard Lin" userId="9703f93b-d059-448d-aa88-a13ce84a6f02" providerId="ADAL" clId="{3C3F7A4B-574B-A341-AE7C-EC3024DE402B}" dt="2022-02-21T20:12:56.738" v="1918" actId="478"/>
          <ac:picMkLst>
            <pc:docMk/>
            <pc:sldMk cId="1380913018" sldId="329"/>
            <ac:picMk id="5" creationId="{3041C901-89EB-4744-AE2B-4689917369B8}"/>
          </ac:picMkLst>
        </pc:picChg>
        <pc:picChg chg="add del mod">
          <ac:chgData name="Howard Lin" userId="9703f93b-d059-448d-aa88-a13ce84a6f02" providerId="ADAL" clId="{3C3F7A4B-574B-A341-AE7C-EC3024DE402B}" dt="2022-02-28T20:35:32.763" v="3217" actId="478"/>
          <ac:picMkLst>
            <pc:docMk/>
            <pc:sldMk cId="1380913018" sldId="329"/>
            <ac:picMk id="8" creationId="{01E79585-C8C0-0F43-BB02-F268E79BBC42}"/>
          </ac:picMkLst>
        </pc:picChg>
        <pc:picChg chg="add del mod topLvl">
          <ac:chgData name="Howard Lin" userId="9703f93b-d059-448d-aa88-a13ce84a6f02" providerId="ADAL" clId="{3C3F7A4B-574B-A341-AE7C-EC3024DE402B}" dt="2022-02-28T20:35:57.008" v="3224" actId="478"/>
          <ac:picMkLst>
            <pc:docMk/>
            <pc:sldMk cId="1380913018" sldId="329"/>
            <ac:picMk id="9" creationId="{F4ABB25F-46C7-B746-8984-8C9B77B1F76C}"/>
          </ac:picMkLst>
        </pc:picChg>
        <pc:picChg chg="add del mod">
          <ac:chgData name="Howard Lin" userId="9703f93b-d059-448d-aa88-a13ce84a6f02" providerId="ADAL" clId="{3C3F7A4B-574B-A341-AE7C-EC3024DE402B}" dt="2022-02-21T23:24:52.280" v="2421" actId="478"/>
          <ac:picMkLst>
            <pc:docMk/>
            <pc:sldMk cId="1380913018" sldId="329"/>
            <ac:picMk id="12" creationId="{15CF2865-91D8-234D-A745-5DD850B0B45F}"/>
          </ac:picMkLst>
        </pc:picChg>
        <pc:picChg chg="add mod">
          <ac:chgData name="Howard Lin" userId="9703f93b-d059-448d-aa88-a13ce84a6f02" providerId="ADAL" clId="{3C3F7A4B-574B-A341-AE7C-EC3024DE402B}" dt="2022-02-28T20:36:08.034" v="3231" actId="1038"/>
          <ac:picMkLst>
            <pc:docMk/>
            <pc:sldMk cId="1380913018" sldId="329"/>
            <ac:picMk id="12" creationId="{B4AA50BD-3701-0945-BE68-D5E106A44DD2}"/>
          </ac:picMkLst>
        </pc:picChg>
        <pc:picChg chg="add del mod">
          <ac:chgData name="Howard Lin" userId="9703f93b-d059-448d-aa88-a13ce84a6f02" providerId="ADAL" clId="{3C3F7A4B-574B-A341-AE7C-EC3024DE402B}" dt="2022-02-28T20:35:03.879" v="3203" actId="478"/>
          <ac:picMkLst>
            <pc:docMk/>
            <pc:sldMk cId="1380913018" sldId="329"/>
            <ac:picMk id="14" creationId="{ADAD8447-D2FE-2840-8E69-2FD680B7315E}"/>
          </ac:picMkLst>
        </pc:picChg>
      </pc:sldChg>
      <pc:sldChg chg="modSp mod">
        <pc:chgData name="Howard Lin" userId="9703f93b-d059-448d-aa88-a13ce84a6f02" providerId="ADAL" clId="{3C3F7A4B-574B-A341-AE7C-EC3024DE402B}" dt="2022-02-15T00:46:15.687" v="41" actId="14100"/>
        <pc:sldMkLst>
          <pc:docMk/>
          <pc:sldMk cId="3608665241" sldId="331"/>
        </pc:sldMkLst>
        <pc:spChg chg="mod">
          <ac:chgData name="Howard Lin" userId="9703f93b-d059-448d-aa88-a13ce84a6f02" providerId="ADAL" clId="{3C3F7A4B-574B-A341-AE7C-EC3024DE402B}" dt="2022-02-15T00:46:15.687" v="41" actId="14100"/>
          <ac:spMkLst>
            <pc:docMk/>
            <pc:sldMk cId="3608665241" sldId="331"/>
            <ac:spMk id="2" creationId="{F7E26460-946C-5944-BD18-B0E83D0D63A7}"/>
          </ac:spMkLst>
        </pc:spChg>
      </pc:sldChg>
      <pc:sldChg chg="addSp delSp modSp mod">
        <pc:chgData name="Howard Lin" userId="9703f93b-d059-448d-aa88-a13ce84a6f02" providerId="ADAL" clId="{3C3F7A4B-574B-A341-AE7C-EC3024DE402B}" dt="2022-03-03T00:26:28.281" v="3263" actId="164"/>
        <pc:sldMkLst>
          <pc:docMk/>
          <pc:sldMk cId="4126495118" sldId="334"/>
        </pc:sldMkLst>
        <pc:spChg chg="mod">
          <ac:chgData name="Howard Lin" userId="9703f93b-d059-448d-aa88-a13ce84a6f02" providerId="ADAL" clId="{3C3F7A4B-574B-A341-AE7C-EC3024DE402B}" dt="2022-02-15T17:44:21.716" v="835" actId="20577"/>
          <ac:spMkLst>
            <pc:docMk/>
            <pc:sldMk cId="4126495118" sldId="334"/>
            <ac:spMk id="2" creationId="{63EA845E-EDF2-9F4E-858B-EE6B3D730C28}"/>
          </ac:spMkLst>
        </pc:spChg>
        <pc:spChg chg="mod">
          <ac:chgData name="Howard Lin" userId="9703f93b-d059-448d-aa88-a13ce84a6f02" providerId="ADAL" clId="{3C3F7A4B-574B-A341-AE7C-EC3024DE402B}" dt="2022-02-15T17:44:55.096" v="841" actId="14100"/>
          <ac:spMkLst>
            <pc:docMk/>
            <pc:sldMk cId="4126495118" sldId="334"/>
            <ac:spMk id="3" creationId="{A4C679D2-B80A-F84D-9904-E68352EEC8DE}"/>
          </ac:spMkLst>
        </pc:spChg>
        <pc:spChg chg="add del mod">
          <ac:chgData name="Howard Lin" userId="9703f93b-d059-448d-aa88-a13ce84a6f02" providerId="ADAL" clId="{3C3F7A4B-574B-A341-AE7C-EC3024DE402B}" dt="2022-02-21T23:51:10.784" v="2538" actId="20577"/>
          <ac:spMkLst>
            <pc:docMk/>
            <pc:sldMk cId="4126495118" sldId="334"/>
            <ac:spMk id="4" creationId="{6275259E-9965-4B42-81C9-5D53E6BEAA12}"/>
          </ac:spMkLst>
        </pc:spChg>
        <pc:spChg chg="add mod">
          <ac:chgData name="Howard Lin" userId="9703f93b-d059-448d-aa88-a13ce84a6f02" providerId="ADAL" clId="{3C3F7A4B-574B-A341-AE7C-EC3024DE402B}" dt="2022-03-03T00:26:15.861" v="3262" actId="1036"/>
          <ac:spMkLst>
            <pc:docMk/>
            <pc:sldMk cId="4126495118" sldId="334"/>
            <ac:spMk id="4" creationId="{DE03D8EF-F0A1-424A-A77F-4F38D1A4689B}"/>
          </ac:spMkLst>
        </pc:spChg>
        <pc:spChg chg="add mod">
          <ac:chgData name="Howard Lin" userId="9703f93b-d059-448d-aa88-a13ce84a6f02" providerId="ADAL" clId="{3C3F7A4B-574B-A341-AE7C-EC3024DE402B}" dt="2022-02-15T01:03:21.502" v="315" actId="14100"/>
          <ac:spMkLst>
            <pc:docMk/>
            <pc:sldMk cId="4126495118" sldId="334"/>
            <ac:spMk id="8" creationId="{E99939B9-4C85-044B-B3F3-2BE942C67719}"/>
          </ac:spMkLst>
        </pc:spChg>
        <pc:spChg chg="add mod">
          <ac:chgData name="Howard Lin" userId="9703f93b-d059-448d-aa88-a13ce84a6f02" providerId="ADAL" clId="{3C3F7A4B-574B-A341-AE7C-EC3024DE402B}" dt="2022-02-15T01:03:48.259" v="320" actId="1076"/>
          <ac:spMkLst>
            <pc:docMk/>
            <pc:sldMk cId="4126495118" sldId="334"/>
            <ac:spMk id="10" creationId="{0E6C7192-6E43-DF4F-82FB-BC3E03F7A69F}"/>
          </ac:spMkLst>
        </pc:spChg>
        <pc:spChg chg="add mod">
          <ac:chgData name="Howard Lin" userId="9703f93b-d059-448d-aa88-a13ce84a6f02" providerId="ADAL" clId="{3C3F7A4B-574B-A341-AE7C-EC3024DE402B}" dt="2022-02-21T20:32:13.820" v="2078" actId="1076"/>
          <ac:spMkLst>
            <pc:docMk/>
            <pc:sldMk cId="4126495118" sldId="334"/>
            <ac:spMk id="14" creationId="{A7E1DD9D-7CA4-184D-9891-9F3B2D5BAC8C}"/>
          </ac:spMkLst>
        </pc:spChg>
        <pc:spChg chg="add mod">
          <ac:chgData name="Howard Lin" userId="9703f93b-d059-448d-aa88-a13ce84a6f02" providerId="ADAL" clId="{3C3F7A4B-574B-A341-AE7C-EC3024DE402B}" dt="2022-03-03T00:25:41.423" v="3248" actId="1038"/>
          <ac:spMkLst>
            <pc:docMk/>
            <pc:sldMk cId="4126495118" sldId="334"/>
            <ac:spMk id="15" creationId="{29F70869-226F-424E-BABE-A21E58C722FB}"/>
          </ac:spMkLst>
        </pc:spChg>
        <pc:grpChg chg="add">
          <ac:chgData name="Howard Lin" userId="9703f93b-d059-448d-aa88-a13ce84a6f02" providerId="ADAL" clId="{3C3F7A4B-574B-A341-AE7C-EC3024DE402B}" dt="2022-03-03T00:26:28.281" v="3263" actId="164"/>
          <ac:grpSpMkLst>
            <pc:docMk/>
            <pc:sldMk cId="4126495118" sldId="334"/>
            <ac:grpSpMk id="10" creationId="{3BE84D7A-7FC5-2E47-98B2-977CA10E8BBD}"/>
          </ac:grpSpMkLst>
        </pc:grpChg>
        <pc:grpChg chg="add mod">
          <ac:chgData name="Howard Lin" userId="9703f93b-d059-448d-aa88-a13ce84a6f02" providerId="ADAL" clId="{3C3F7A4B-574B-A341-AE7C-EC3024DE402B}" dt="2022-02-15T01:12:01.449" v="545" actId="1035"/>
          <ac:grpSpMkLst>
            <pc:docMk/>
            <pc:sldMk cId="4126495118" sldId="334"/>
            <ac:grpSpMk id="11" creationId="{B7646BAA-F34A-B24B-9637-F6C126DA564C}"/>
          </ac:grpSpMkLst>
        </pc:grpChg>
        <pc:grpChg chg="add del mod">
          <ac:chgData name="Howard Lin" userId="9703f93b-d059-448d-aa88-a13ce84a6f02" providerId="ADAL" clId="{3C3F7A4B-574B-A341-AE7C-EC3024DE402B}" dt="2022-02-21T20:09:11.688" v="1895" actId="478"/>
          <ac:grpSpMkLst>
            <pc:docMk/>
            <pc:sldMk cId="4126495118" sldId="334"/>
            <ac:grpSpMk id="12" creationId="{48F2118B-69C6-7A4E-8055-C1CEB77035DE}"/>
          </ac:grpSpMkLst>
        </pc:grpChg>
        <pc:picChg chg="add mod">
          <ac:chgData name="Howard Lin" userId="9703f93b-d059-448d-aa88-a13ce84a6f02" providerId="ADAL" clId="{3C3F7A4B-574B-A341-AE7C-EC3024DE402B}" dt="2022-02-15T01:03:03.665" v="311" actId="1076"/>
          <ac:picMkLst>
            <pc:docMk/>
            <pc:sldMk cId="4126495118" sldId="334"/>
            <ac:picMk id="5" creationId="{79537F2E-BD69-6E40-A60F-0CD40F00A6CF}"/>
          </ac:picMkLst>
        </pc:picChg>
        <pc:picChg chg="add mod">
          <ac:chgData name="Howard Lin" userId="9703f93b-d059-448d-aa88-a13ce84a6f02" providerId="ADAL" clId="{3C3F7A4B-574B-A341-AE7C-EC3024DE402B}" dt="2022-02-15T01:03:09.904" v="313" actId="1076"/>
          <ac:picMkLst>
            <pc:docMk/>
            <pc:sldMk cId="4126495118" sldId="334"/>
            <ac:picMk id="6" creationId="{A9236D68-8718-7C4D-8502-B2ADAE764A8F}"/>
          </ac:picMkLst>
        </pc:picChg>
        <pc:picChg chg="add mod">
          <ac:chgData name="Howard Lin" userId="9703f93b-d059-448d-aa88-a13ce84a6f02" providerId="ADAL" clId="{3C3F7A4B-574B-A341-AE7C-EC3024DE402B}" dt="2022-02-28T20:30:39.718" v="3183" actId="1036"/>
          <ac:picMkLst>
            <pc:docMk/>
            <pc:sldMk cId="4126495118" sldId="334"/>
            <ac:picMk id="9" creationId="{9D9F4EF4-BE2E-9A46-802E-CF3FBED09FCE}"/>
          </ac:picMkLst>
        </pc:picChg>
        <pc:picChg chg="add del mod">
          <ac:chgData name="Howard Lin" userId="9703f93b-d059-448d-aa88-a13ce84a6f02" providerId="ADAL" clId="{3C3F7A4B-574B-A341-AE7C-EC3024DE402B}" dt="2022-02-21T22:01:22.407" v="2202" actId="478"/>
          <ac:picMkLst>
            <pc:docMk/>
            <pc:sldMk cId="4126495118" sldId="334"/>
            <ac:picMk id="13" creationId="{0BEBF006-40C3-EB49-9472-5171AA0B4533}"/>
          </ac:picMkLst>
        </pc:picChg>
        <pc:picChg chg="add del mod">
          <ac:chgData name="Howard Lin" userId="9703f93b-d059-448d-aa88-a13ce84a6f02" providerId="ADAL" clId="{3C3F7A4B-574B-A341-AE7C-EC3024DE402B}" dt="2022-02-28T20:30:23.570" v="3177" actId="478"/>
          <ac:picMkLst>
            <pc:docMk/>
            <pc:sldMk cId="4126495118" sldId="334"/>
            <ac:picMk id="16" creationId="{DFF79122-84E4-7C47-99EC-46340EEE8293}"/>
          </ac:picMkLst>
        </pc:picChg>
      </pc:sldChg>
      <pc:sldChg chg="addSp delSp modSp mod ord">
        <pc:chgData name="Howard Lin" userId="9703f93b-d059-448d-aa88-a13ce84a6f02" providerId="ADAL" clId="{3C3F7A4B-574B-A341-AE7C-EC3024DE402B}" dt="2022-02-24T01:12:43.537" v="2948" actId="20577"/>
        <pc:sldMkLst>
          <pc:docMk/>
          <pc:sldMk cId="2486267381" sldId="335"/>
        </pc:sldMkLst>
        <pc:spChg chg="del mod">
          <ac:chgData name="Howard Lin" userId="9703f93b-d059-448d-aa88-a13ce84a6f02" providerId="ADAL" clId="{3C3F7A4B-574B-A341-AE7C-EC3024DE402B}" dt="2022-02-15T18:45:47.637" v="1380" actId="478"/>
          <ac:spMkLst>
            <pc:docMk/>
            <pc:sldMk cId="2486267381" sldId="335"/>
            <ac:spMk id="2" creationId="{63EA845E-EDF2-9F4E-858B-EE6B3D730C28}"/>
          </ac:spMkLst>
        </pc:spChg>
        <pc:spChg chg="del">
          <ac:chgData name="Howard Lin" userId="9703f93b-d059-448d-aa88-a13ce84a6f02" providerId="ADAL" clId="{3C3F7A4B-574B-A341-AE7C-EC3024DE402B}" dt="2022-02-15T18:46:39.279" v="1397" actId="478"/>
          <ac:spMkLst>
            <pc:docMk/>
            <pc:sldMk cId="2486267381" sldId="335"/>
            <ac:spMk id="3" creationId="{A4C679D2-B80A-F84D-9904-E68352EEC8DE}"/>
          </ac:spMkLst>
        </pc:spChg>
        <pc:spChg chg="add del mod">
          <ac:chgData name="Howard Lin" userId="9703f93b-d059-448d-aa88-a13ce84a6f02" providerId="ADAL" clId="{3C3F7A4B-574B-A341-AE7C-EC3024DE402B}" dt="2022-02-15T18:45:50.652" v="1383" actId="478"/>
          <ac:spMkLst>
            <pc:docMk/>
            <pc:sldMk cId="2486267381" sldId="335"/>
            <ac:spMk id="5" creationId="{A23322C9-A754-2445-B705-E25A27B7695C}"/>
          </ac:spMkLst>
        </pc:spChg>
        <pc:spChg chg="mod">
          <ac:chgData name="Howard Lin" userId="9703f93b-d059-448d-aa88-a13ce84a6f02" providerId="ADAL" clId="{3C3F7A4B-574B-A341-AE7C-EC3024DE402B}" dt="2022-02-24T00:52:33.873" v="2858" actId="1076"/>
          <ac:spMkLst>
            <pc:docMk/>
            <pc:sldMk cId="2486267381" sldId="335"/>
            <ac:spMk id="5" creationId="{F74B3A24-4837-334F-B605-0C8F17DF1127}"/>
          </ac:spMkLst>
        </pc:spChg>
        <pc:spChg chg="add mod">
          <ac:chgData name="Howard Lin" userId="9703f93b-d059-448d-aa88-a13ce84a6f02" providerId="ADAL" clId="{3C3F7A4B-574B-A341-AE7C-EC3024DE402B}" dt="2022-02-15T18:54:35.088" v="1539" actId="255"/>
          <ac:spMkLst>
            <pc:docMk/>
            <pc:sldMk cId="2486267381" sldId="335"/>
            <ac:spMk id="8" creationId="{6CE34A7D-9998-074B-BAD7-C518158B47C3}"/>
          </ac:spMkLst>
        </pc:spChg>
        <pc:spChg chg="add del mod">
          <ac:chgData name="Howard Lin" userId="9703f93b-d059-448d-aa88-a13ce84a6f02" providerId="ADAL" clId="{3C3F7A4B-574B-A341-AE7C-EC3024DE402B}" dt="2022-02-15T18:46:43.040" v="1398" actId="478"/>
          <ac:spMkLst>
            <pc:docMk/>
            <pc:sldMk cId="2486267381" sldId="335"/>
            <ac:spMk id="10" creationId="{89A0B7FA-84D9-E24C-89B9-9AFAF792DFE0}"/>
          </ac:spMkLst>
        </pc:spChg>
        <pc:spChg chg="mod">
          <ac:chgData name="Howard Lin" userId="9703f93b-d059-448d-aa88-a13ce84a6f02" providerId="ADAL" clId="{3C3F7A4B-574B-A341-AE7C-EC3024DE402B}" dt="2022-02-24T00:54:16.144" v="2917" actId="20577"/>
          <ac:spMkLst>
            <pc:docMk/>
            <pc:sldMk cId="2486267381" sldId="335"/>
            <ac:spMk id="10" creationId="{E60397FF-CDC6-F04D-B512-37C19D375F3D}"/>
          </ac:spMkLst>
        </pc:spChg>
        <pc:spChg chg="add mod">
          <ac:chgData name="Howard Lin" userId="9703f93b-d059-448d-aa88-a13ce84a6f02" providerId="ADAL" clId="{3C3F7A4B-574B-A341-AE7C-EC3024DE402B}" dt="2022-02-15T19:02:38.710" v="1599" actId="1076"/>
          <ac:spMkLst>
            <pc:docMk/>
            <pc:sldMk cId="2486267381" sldId="335"/>
            <ac:spMk id="12" creationId="{739BA424-545D-D54C-A172-064C59F7E51D}"/>
          </ac:spMkLst>
        </pc:spChg>
        <pc:spChg chg="del">
          <ac:chgData name="Howard Lin" userId="9703f93b-d059-448d-aa88-a13ce84a6f02" providerId="ADAL" clId="{3C3F7A4B-574B-A341-AE7C-EC3024DE402B}" dt="2022-02-24T00:50:54.978" v="2821" actId="478"/>
          <ac:spMkLst>
            <pc:docMk/>
            <pc:sldMk cId="2486267381" sldId="335"/>
            <ac:spMk id="13" creationId="{B1E1365B-9705-974C-B554-17D6F0F0937E}"/>
          </ac:spMkLst>
        </pc:spChg>
        <pc:spChg chg="add mod">
          <ac:chgData name="Howard Lin" userId="9703f93b-d059-448d-aa88-a13ce84a6f02" providerId="ADAL" clId="{3C3F7A4B-574B-A341-AE7C-EC3024DE402B}" dt="2022-02-24T00:50:48.900" v="2820" actId="20577"/>
          <ac:spMkLst>
            <pc:docMk/>
            <pc:sldMk cId="2486267381" sldId="335"/>
            <ac:spMk id="14" creationId="{9EAC7A9C-3E7E-C749-BC2E-3C244BADA884}"/>
          </ac:spMkLst>
        </pc:spChg>
        <pc:spChg chg="add mod">
          <ac:chgData name="Howard Lin" userId="9703f93b-d059-448d-aa88-a13ce84a6f02" providerId="ADAL" clId="{3C3F7A4B-574B-A341-AE7C-EC3024DE402B}" dt="2022-02-15T18:53:15.717" v="1512" actId="1037"/>
          <ac:spMkLst>
            <pc:docMk/>
            <pc:sldMk cId="2486267381" sldId="335"/>
            <ac:spMk id="15" creationId="{A44CD341-29F9-1B43-8A84-10A297E75D21}"/>
          </ac:spMkLst>
        </pc:spChg>
        <pc:graphicFrameChg chg="add mod modGraphic">
          <ac:chgData name="Howard Lin" userId="9703f93b-d059-448d-aa88-a13ce84a6f02" providerId="ADAL" clId="{3C3F7A4B-574B-A341-AE7C-EC3024DE402B}" dt="2022-02-24T01:12:43.537" v="2948" actId="20577"/>
          <ac:graphicFrameMkLst>
            <pc:docMk/>
            <pc:sldMk cId="2486267381" sldId="335"/>
            <ac:graphicFrameMk id="6" creationId="{29CAC038-8827-C149-B5E3-258DD2F649C2}"/>
          </ac:graphicFrameMkLst>
        </pc:graphicFrameChg>
        <pc:picChg chg="add del mod">
          <ac:chgData name="Howard Lin" userId="9703f93b-d059-448d-aa88-a13ce84a6f02" providerId="ADAL" clId="{3C3F7A4B-574B-A341-AE7C-EC3024DE402B}" dt="2022-02-15T19:08:23.062" v="1768" actId="478"/>
          <ac:picMkLst>
            <pc:docMk/>
            <pc:sldMk cId="2486267381" sldId="335"/>
            <ac:picMk id="16" creationId="{617230C0-EC71-8848-96AB-E65F8B62422B}"/>
          </ac:picMkLst>
        </pc:picChg>
      </pc:sldChg>
      <pc:sldChg chg="modSp add mod">
        <pc:chgData name="Howard Lin" userId="9703f93b-d059-448d-aa88-a13ce84a6f02" providerId="ADAL" clId="{3C3F7A4B-574B-A341-AE7C-EC3024DE402B}" dt="2022-02-15T00:46:52.872" v="61" actId="20577"/>
        <pc:sldMkLst>
          <pc:docMk/>
          <pc:sldMk cId="4082742782" sldId="338"/>
        </pc:sldMkLst>
        <pc:spChg chg="mod">
          <ac:chgData name="Howard Lin" userId="9703f93b-d059-448d-aa88-a13ce84a6f02" providerId="ADAL" clId="{3C3F7A4B-574B-A341-AE7C-EC3024DE402B}" dt="2022-02-15T00:46:52.872" v="61" actId="20577"/>
          <ac:spMkLst>
            <pc:docMk/>
            <pc:sldMk cId="4082742782" sldId="338"/>
            <ac:spMk id="2" creationId="{63EA845E-EDF2-9F4E-858B-EE6B3D730C28}"/>
          </ac:spMkLst>
        </pc:spChg>
      </pc:sldChg>
      <pc:sldChg chg="addSp delSp modSp add mod">
        <pc:chgData name="Howard Lin" userId="9703f93b-d059-448d-aa88-a13ce84a6f02" providerId="ADAL" clId="{3C3F7A4B-574B-A341-AE7C-EC3024DE402B}" dt="2022-02-25T03:13:34.909" v="3170" actId="1076"/>
        <pc:sldMkLst>
          <pc:docMk/>
          <pc:sldMk cId="211602738" sldId="339"/>
        </pc:sldMkLst>
        <pc:spChg chg="mod">
          <ac:chgData name="Howard Lin" userId="9703f93b-d059-448d-aa88-a13ce84a6f02" providerId="ADAL" clId="{3C3F7A4B-574B-A341-AE7C-EC3024DE402B}" dt="2022-02-25T03:03:34.845" v="3043" actId="1076"/>
          <ac:spMkLst>
            <pc:docMk/>
            <pc:sldMk cId="211602738" sldId="339"/>
            <ac:spMk id="2" creationId="{63EA845E-EDF2-9F4E-858B-EE6B3D730C28}"/>
          </ac:spMkLst>
        </pc:spChg>
        <pc:spChg chg="mod">
          <ac:chgData name="Howard Lin" userId="9703f93b-d059-448d-aa88-a13ce84a6f02" providerId="ADAL" clId="{3C3F7A4B-574B-A341-AE7C-EC3024DE402B}" dt="2022-02-21T23:42:24.935" v="2533" actId="1076"/>
          <ac:spMkLst>
            <pc:docMk/>
            <pc:sldMk cId="211602738" sldId="339"/>
            <ac:spMk id="3" creationId="{A4C679D2-B80A-F84D-9904-E68352EEC8DE}"/>
          </ac:spMkLst>
        </pc:spChg>
        <pc:spChg chg="del mod">
          <ac:chgData name="Howard Lin" userId="9703f93b-d059-448d-aa88-a13ce84a6f02" providerId="ADAL" clId="{3C3F7A4B-574B-A341-AE7C-EC3024DE402B}" dt="2022-02-25T03:11:16.690" v="3129" actId="478"/>
          <ac:spMkLst>
            <pc:docMk/>
            <pc:sldMk cId="211602738" sldId="339"/>
            <ac:spMk id="5" creationId="{B9EDF17A-BA60-D844-B7B9-A9F60929C76E}"/>
          </ac:spMkLst>
        </pc:spChg>
        <pc:spChg chg="del">
          <ac:chgData name="Howard Lin" userId="9703f93b-d059-448d-aa88-a13ce84a6f02" providerId="ADAL" clId="{3C3F7A4B-574B-A341-AE7C-EC3024DE402B}" dt="2022-02-15T01:12:22.410" v="562" actId="478"/>
          <ac:spMkLst>
            <pc:docMk/>
            <pc:sldMk cId="211602738" sldId="339"/>
            <ac:spMk id="8" creationId="{E99939B9-4C85-044B-B3F3-2BE942C67719}"/>
          </ac:spMkLst>
        </pc:spChg>
        <pc:spChg chg="del mod">
          <ac:chgData name="Howard Lin" userId="9703f93b-d059-448d-aa88-a13ce84a6f02" providerId="ADAL" clId="{3C3F7A4B-574B-A341-AE7C-EC3024DE402B}" dt="2022-02-15T01:12:24.568" v="564" actId="478"/>
          <ac:spMkLst>
            <pc:docMk/>
            <pc:sldMk cId="211602738" sldId="339"/>
            <ac:spMk id="10" creationId="{0E6C7192-6E43-DF4F-82FB-BC3E03F7A69F}"/>
          </ac:spMkLst>
        </pc:spChg>
        <pc:spChg chg="mod">
          <ac:chgData name="Howard Lin" userId="9703f93b-d059-448d-aa88-a13ce84a6f02" providerId="ADAL" clId="{3C3F7A4B-574B-A341-AE7C-EC3024DE402B}" dt="2022-02-25T03:13:31.983" v="3169" actId="1076"/>
          <ac:spMkLst>
            <pc:docMk/>
            <pc:sldMk cId="211602738" sldId="339"/>
            <ac:spMk id="17" creationId="{A7EF47EF-6950-7C4A-A3E9-FDE3B0C2E8FA}"/>
          </ac:spMkLst>
        </pc:spChg>
        <pc:spChg chg="mod">
          <ac:chgData name="Howard Lin" userId="9703f93b-d059-448d-aa88-a13ce84a6f02" providerId="ADAL" clId="{3C3F7A4B-574B-A341-AE7C-EC3024DE402B}" dt="2022-02-25T03:03:30.670" v="3041" actId="1076"/>
          <ac:spMkLst>
            <pc:docMk/>
            <pc:sldMk cId="211602738" sldId="339"/>
            <ac:spMk id="19" creationId="{F24E97D3-5A85-5E43-AB15-0C69BF2476FC}"/>
          </ac:spMkLst>
        </pc:spChg>
        <pc:spChg chg="add mod">
          <ac:chgData name="Howard Lin" userId="9703f93b-d059-448d-aa88-a13ce84a6f02" providerId="ADAL" clId="{3C3F7A4B-574B-A341-AE7C-EC3024DE402B}" dt="2022-02-25T03:13:17.564" v="3167" actId="1076"/>
          <ac:spMkLst>
            <pc:docMk/>
            <pc:sldMk cId="211602738" sldId="339"/>
            <ac:spMk id="20" creationId="{F263F7B5-E795-D548-B329-674DE3141E54}"/>
          </ac:spMkLst>
        </pc:spChg>
        <pc:spChg chg="add mod">
          <ac:chgData name="Howard Lin" userId="9703f93b-d059-448d-aa88-a13ce84a6f02" providerId="ADAL" clId="{3C3F7A4B-574B-A341-AE7C-EC3024DE402B}" dt="2022-02-25T03:13:34.909" v="3170" actId="1076"/>
          <ac:spMkLst>
            <pc:docMk/>
            <pc:sldMk cId="211602738" sldId="339"/>
            <ac:spMk id="21" creationId="{665C4845-6B35-824F-BAF6-79A380B4D9C3}"/>
          </ac:spMkLst>
        </pc:spChg>
        <pc:spChg chg="add del">
          <ac:chgData name="Howard Lin" userId="9703f93b-d059-448d-aa88-a13ce84a6f02" providerId="ADAL" clId="{3C3F7A4B-574B-A341-AE7C-EC3024DE402B}" dt="2022-02-21T23:38:14.432" v="2470" actId="22"/>
          <ac:spMkLst>
            <pc:docMk/>
            <pc:sldMk cId="211602738" sldId="339"/>
            <ac:spMk id="27" creationId="{84CB018E-DAAB-C64A-AA16-829902619895}"/>
          </ac:spMkLst>
        </pc:spChg>
        <pc:spChg chg="mod">
          <ac:chgData name="Howard Lin" userId="9703f93b-d059-448d-aa88-a13ce84a6f02" providerId="ADAL" clId="{3C3F7A4B-574B-A341-AE7C-EC3024DE402B}" dt="2022-02-21T23:38:42.315" v="2473"/>
          <ac:spMkLst>
            <pc:docMk/>
            <pc:sldMk cId="211602738" sldId="339"/>
            <ac:spMk id="30" creationId="{231125DD-F445-354A-BD50-01AB2E037E19}"/>
          </ac:spMkLst>
        </pc:spChg>
        <pc:spChg chg="mod">
          <ac:chgData name="Howard Lin" userId="9703f93b-d059-448d-aa88-a13ce84a6f02" providerId="ADAL" clId="{3C3F7A4B-574B-A341-AE7C-EC3024DE402B}" dt="2022-02-21T23:38:42.315" v="2473"/>
          <ac:spMkLst>
            <pc:docMk/>
            <pc:sldMk cId="211602738" sldId="339"/>
            <ac:spMk id="31" creationId="{36701364-A321-5E4E-BFAA-1C288EF889A7}"/>
          </ac:spMkLst>
        </pc:spChg>
        <pc:grpChg chg="add mod">
          <ac:chgData name="Howard Lin" userId="9703f93b-d059-448d-aa88-a13ce84a6f02" providerId="ADAL" clId="{3C3F7A4B-574B-A341-AE7C-EC3024DE402B}" dt="2022-02-25T03:03:51.732" v="3045" actId="1076"/>
          <ac:grpSpMkLst>
            <pc:docMk/>
            <pc:sldMk cId="211602738" sldId="339"/>
            <ac:grpSpMk id="10" creationId="{2D3AA3F7-1E5A-DF48-96A0-C47E90FE5915}"/>
          </ac:grpSpMkLst>
        </pc:grpChg>
        <pc:grpChg chg="add mod">
          <ac:chgData name="Howard Lin" userId="9703f93b-d059-448d-aa88-a13ce84a6f02" providerId="ADAL" clId="{3C3F7A4B-574B-A341-AE7C-EC3024DE402B}" dt="2022-02-25T03:02:00.770" v="3018" actId="1076"/>
          <ac:grpSpMkLst>
            <pc:docMk/>
            <pc:sldMk cId="211602738" sldId="339"/>
            <ac:grpSpMk id="16" creationId="{6332A39F-4987-7D49-9A66-D7671F664009}"/>
          </ac:grpSpMkLst>
        </pc:grpChg>
        <pc:grpChg chg="add mod">
          <ac:chgData name="Howard Lin" userId="9703f93b-d059-448d-aa88-a13ce84a6f02" providerId="ADAL" clId="{3C3F7A4B-574B-A341-AE7C-EC3024DE402B}" dt="2022-02-21T23:38:46.360" v="2474" actId="1076"/>
          <ac:grpSpMkLst>
            <pc:docMk/>
            <pc:sldMk cId="211602738" sldId="339"/>
            <ac:grpSpMk id="28" creationId="{3AFC20EB-62D4-494E-8DED-DDDA13D074D9}"/>
          </ac:grpSpMkLst>
        </pc:grpChg>
        <pc:grpChg chg="add del mod">
          <ac:chgData name="Howard Lin" userId="9703f93b-d059-448d-aa88-a13ce84a6f02" providerId="ADAL" clId="{3C3F7A4B-574B-A341-AE7C-EC3024DE402B}" dt="2022-02-25T03:12:42.257" v="3144" actId="478"/>
          <ac:grpSpMkLst>
            <pc:docMk/>
            <pc:sldMk cId="211602738" sldId="339"/>
            <ac:grpSpMk id="33" creationId="{E3946F3B-1E38-7E4F-8132-30BD4F7829CD}"/>
          </ac:grpSpMkLst>
        </pc:grpChg>
        <pc:picChg chg="del">
          <ac:chgData name="Howard Lin" userId="9703f93b-d059-448d-aa88-a13ce84a6f02" providerId="ADAL" clId="{3C3F7A4B-574B-A341-AE7C-EC3024DE402B}" dt="2022-02-15T01:12:20.667" v="561" actId="478"/>
          <ac:picMkLst>
            <pc:docMk/>
            <pc:sldMk cId="211602738" sldId="339"/>
            <ac:picMk id="5" creationId="{79537F2E-BD69-6E40-A60F-0CD40F00A6CF}"/>
          </ac:picMkLst>
        </pc:picChg>
        <pc:picChg chg="del">
          <ac:chgData name="Howard Lin" userId="9703f93b-d059-448d-aa88-a13ce84a6f02" providerId="ADAL" clId="{3C3F7A4B-574B-A341-AE7C-EC3024DE402B}" dt="2022-02-15T01:12:25.679" v="565" actId="478"/>
          <ac:picMkLst>
            <pc:docMk/>
            <pc:sldMk cId="211602738" sldId="339"/>
            <ac:picMk id="6" creationId="{A9236D68-8718-7C4D-8502-B2ADAE764A8F}"/>
          </ac:picMkLst>
        </pc:picChg>
        <pc:picChg chg="add mod">
          <ac:chgData name="Howard Lin" userId="9703f93b-d059-448d-aa88-a13ce84a6f02" providerId="ADAL" clId="{3C3F7A4B-574B-A341-AE7C-EC3024DE402B}" dt="2022-02-25T03:10:59.976" v="3120" actId="1037"/>
          <ac:picMkLst>
            <pc:docMk/>
            <pc:sldMk cId="211602738" sldId="339"/>
            <ac:picMk id="12" creationId="{55D9E50D-FA23-F047-809E-E6A5F86ED816}"/>
          </ac:picMkLst>
        </pc:picChg>
        <pc:picChg chg="add mod modCrop">
          <ac:chgData name="Howard Lin" userId="9703f93b-d059-448d-aa88-a13ce84a6f02" providerId="ADAL" clId="{3C3F7A4B-574B-A341-AE7C-EC3024DE402B}" dt="2022-02-25T03:10:59.976" v="3120" actId="1037"/>
          <ac:picMkLst>
            <pc:docMk/>
            <pc:sldMk cId="211602738" sldId="339"/>
            <ac:picMk id="25" creationId="{3D82FB4B-DE1A-224C-B931-B82A6279FD04}"/>
          </ac:picMkLst>
        </pc:picChg>
        <pc:picChg chg="add del mod">
          <ac:chgData name="Howard Lin" userId="9703f93b-d059-448d-aa88-a13ce84a6f02" providerId="ADAL" clId="{3C3F7A4B-574B-A341-AE7C-EC3024DE402B}" dt="2022-02-25T03:10:22.716" v="3103" actId="478"/>
          <ac:picMkLst>
            <pc:docMk/>
            <pc:sldMk cId="211602738" sldId="339"/>
            <ac:picMk id="26" creationId="{B45E9830-B78A-5840-8E4B-227B2F01E5CA}"/>
          </ac:picMkLst>
        </pc:picChg>
        <pc:picChg chg="add del mod">
          <ac:chgData name="Howard Lin" userId="9703f93b-d059-448d-aa88-a13ce84a6f02" providerId="ADAL" clId="{3C3F7A4B-574B-A341-AE7C-EC3024DE402B}" dt="2022-02-25T03:10:43.275" v="3110" actId="478"/>
          <ac:picMkLst>
            <pc:docMk/>
            <pc:sldMk cId="211602738" sldId="339"/>
            <ac:picMk id="27" creationId="{751EB4C0-A785-7E40-9905-3D20C16A0863}"/>
          </ac:picMkLst>
        </pc:picChg>
        <pc:picChg chg="add del mod">
          <ac:chgData name="Howard Lin" userId="9703f93b-d059-448d-aa88-a13ce84a6f02" providerId="ADAL" clId="{3C3F7A4B-574B-A341-AE7C-EC3024DE402B}" dt="2022-02-25T03:10:42.647" v="3109" actId="478"/>
          <ac:picMkLst>
            <pc:docMk/>
            <pc:sldMk cId="211602738" sldId="339"/>
            <ac:picMk id="28" creationId="{C93AF064-06EC-D447-B333-E7635BDF9143}"/>
          </ac:picMkLst>
        </pc:picChg>
        <pc:picChg chg="mod">
          <ac:chgData name="Howard Lin" userId="9703f93b-d059-448d-aa88-a13ce84a6f02" providerId="ADAL" clId="{3C3F7A4B-574B-A341-AE7C-EC3024DE402B}" dt="2022-02-21T23:38:42.315" v="2473"/>
          <ac:picMkLst>
            <pc:docMk/>
            <pc:sldMk cId="211602738" sldId="339"/>
            <ac:picMk id="29" creationId="{A8B335EF-4C05-0749-8F79-323143F450B6}"/>
          </ac:picMkLst>
        </pc:picChg>
        <pc:picChg chg="add mod">
          <ac:chgData name="Howard Lin" userId="9703f93b-d059-448d-aa88-a13ce84a6f02" providerId="ADAL" clId="{3C3F7A4B-574B-A341-AE7C-EC3024DE402B}" dt="2022-02-25T03:12:14.466" v="3143" actId="1440"/>
          <ac:picMkLst>
            <pc:docMk/>
            <pc:sldMk cId="211602738" sldId="339"/>
            <ac:picMk id="30" creationId="{521683F8-6C6E-5340-B361-2DBE20AE454F}"/>
          </ac:picMkLst>
        </pc:picChg>
        <pc:picChg chg="add mod">
          <ac:chgData name="Howard Lin" userId="9703f93b-d059-448d-aa88-a13ce84a6f02" providerId="ADAL" clId="{3C3F7A4B-574B-A341-AE7C-EC3024DE402B}" dt="2022-02-21T23:41:40.903" v="2532" actId="14861"/>
          <ac:picMkLst>
            <pc:docMk/>
            <pc:sldMk cId="211602738" sldId="339"/>
            <ac:picMk id="32" creationId="{3F868F5D-4E4E-BE41-A836-678E8B130D9A}"/>
          </ac:picMkLst>
        </pc:picChg>
        <pc:picChg chg="add mod">
          <ac:chgData name="Howard Lin" userId="9703f93b-d059-448d-aa88-a13ce84a6f02" providerId="ADAL" clId="{3C3F7A4B-574B-A341-AE7C-EC3024DE402B}" dt="2022-02-25T03:12:14.466" v="3143" actId="1440"/>
          <ac:picMkLst>
            <pc:docMk/>
            <pc:sldMk cId="211602738" sldId="339"/>
            <ac:picMk id="32" creationId="{8C17777B-EFF0-9E4A-951C-F180DFEFB9BE}"/>
          </ac:picMkLst>
        </pc:picChg>
        <pc:picChg chg="add mod">
          <ac:chgData name="Howard Lin" userId="9703f93b-d059-448d-aa88-a13ce84a6f02" providerId="ADAL" clId="{3C3F7A4B-574B-A341-AE7C-EC3024DE402B}" dt="2022-02-25T03:13:02.629" v="3151" actId="1076"/>
          <ac:picMkLst>
            <pc:docMk/>
            <pc:sldMk cId="211602738" sldId="339"/>
            <ac:picMk id="35" creationId="{13002DDD-4218-BD42-8B65-C9D637925A0C}"/>
          </ac:picMkLst>
        </pc:picChg>
        <pc:cxnChg chg="mod">
          <ac:chgData name="Howard Lin" userId="9703f93b-d059-448d-aa88-a13ce84a6f02" providerId="ADAL" clId="{3C3F7A4B-574B-A341-AE7C-EC3024DE402B}" dt="2022-02-25T03:03:30.670" v="3041" actId="1076"/>
          <ac:cxnSpMkLst>
            <pc:docMk/>
            <pc:sldMk cId="211602738" sldId="339"/>
            <ac:cxnSpMk id="18" creationId="{831F5D3D-B7A4-6246-80FF-A632144E4C01}"/>
          </ac:cxnSpMkLst>
        </pc:cxnChg>
      </pc:sldChg>
      <pc:sldChg chg="addSp delSp modSp add mod">
        <pc:chgData name="Howard Lin" userId="9703f93b-d059-448d-aa88-a13ce84a6f02" providerId="ADAL" clId="{3C3F7A4B-574B-A341-AE7C-EC3024DE402B}" dt="2022-02-15T18:44:08.186" v="1338" actId="27636"/>
        <pc:sldMkLst>
          <pc:docMk/>
          <pc:sldMk cId="2216783050" sldId="340"/>
        </pc:sldMkLst>
        <pc:spChg chg="del">
          <ac:chgData name="Howard Lin" userId="9703f93b-d059-448d-aa88-a13ce84a6f02" providerId="ADAL" clId="{3C3F7A4B-574B-A341-AE7C-EC3024DE402B}" dt="2022-02-15T18:05:05.114" v="1114" actId="478"/>
          <ac:spMkLst>
            <pc:docMk/>
            <pc:sldMk cId="2216783050" sldId="340"/>
            <ac:spMk id="3" creationId="{A4C679D2-B80A-F84D-9904-E68352EEC8DE}"/>
          </ac:spMkLst>
        </pc:spChg>
        <pc:spChg chg="add del mod">
          <ac:chgData name="Howard Lin" userId="9703f93b-d059-448d-aa88-a13ce84a6f02" providerId="ADAL" clId="{3C3F7A4B-574B-A341-AE7C-EC3024DE402B}" dt="2022-02-15T18:05:08.234" v="1116" actId="478"/>
          <ac:spMkLst>
            <pc:docMk/>
            <pc:sldMk cId="2216783050" sldId="340"/>
            <ac:spMk id="9" creationId="{5F150737-3757-004F-8770-92D7ECA9B859}"/>
          </ac:spMkLst>
        </pc:spChg>
        <pc:spChg chg="add del mod">
          <ac:chgData name="Howard Lin" userId="9703f93b-d059-448d-aa88-a13ce84a6f02" providerId="ADAL" clId="{3C3F7A4B-574B-A341-AE7C-EC3024DE402B}" dt="2022-02-15T18:05:02.920" v="1113"/>
          <ac:spMkLst>
            <pc:docMk/>
            <pc:sldMk cId="2216783050" sldId="340"/>
            <ac:spMk id="13" creationId="{70221957-F9FA-F24E-837C-AE06C30E04B8}"/>
          </ac:spMkLst>
        </pc:spChg>
        <pc:spChg chg="add mod">
          <ac:chgData name="Howard Lin" userId="9703f93b-d059-448d-aa88-a13ce84a6f02" providerId="ADAL" clId="{3C3F7A4B-574B-A341-AE7C-EC3024DE402B}" dt="2022-02-15T18:44:08.186" v="1338" actId="27636"/>
          <ac:spMkLst>
            <pc:docMk/>
            <pc:sldMk cId="2216783050" sldId="340"/>
            <ac:spMk id="14" creationId="{A08F3670-EBC2-E94E-8226-E520E30E7875}"/>
          </ac:spMkLst>
        </pc:spChg>
        <pc:grpChg chg="del">
          <ac:chgData name="Howard Lin" userId="9703f93b-d059-448d-aa88-a13ce84a6f02" providerId="ADAL" clId="{3C3F7A4B-574B-A341-AE7C-EC3024DE402B}" dt="2022-02-15T18:04:03.285" v="1110" actId="478"/>
          <ac:grpSpMkLst>
            <pc:docMk/>
            <pc:sldMk cId="2216783050" sldId="340"/>
            <ac:grpSpMk id="11" creationId="{B7646BAA-F34A-B24B-9637-F6C126DA564C}"/>
          </ac:grpSpMkLst>
        </pc:grpChg>
        <pc:grpChg chg="del">
          <ac:chgData name="Howard Lin" userId="9703f93b-d059-448d-aa88-a13ce84a6f02" providerId="ADAL" clId="{3C3F7A4B-574B-A341-AE7C-EC3024DE402B}" dt="2022-02-15T18:04:03.896" v="1111" actId="478"/>
          <ac:grpSpMkLst>
            <pc:docMk/>
            <pc:sldMk cId="2216783050" sldId="340"/>
            <ac:grpSpMk id="12" creationId="{48F2118B-69C6-7A4E-8055-C1CEB77035DE}"/>
          </ac:grpSpMkLst>
        </pc:grpChg>
      </pc:sldChg>
      <pc:sldChg chg="addSp delSp modSp new mod">
        <pc:chgData name="Howard Lin" userId="9703f93b-d059-448d-aa88-a13ce84a6f02" providerId="ADAL" clId="{3C3F7A4B-574B-A341-AE7C-EC3024DE402B}" dt="2022-02-23T16:55:31.017" v="2588" actId="20577"/>
        <pc:sldMkLst>
          <pc:docMk/>
          <pc:sldMk cId="2001279599" sldId="341"/>
        </pc:sldMkLst>
        <pc:spChg chg="del">
          <ac:chgData name="Howard Lin" userId="9703f93b-d059-448d-aa88-a13ce84a6f02" providerId="ADAL" clId="{3C3F7A4B-574B-A341-AE7C-EC3024DE402B}" dt="2022-02-15T18:54:01.318" v="1518" actId="478"/>
          <ac:spMkLst>
            <pc:docMk/>
            <pc:sldMk cId="2001279599" sldId="341"/>
            <ac:spMk id="2" creationId="{E5711CF0-4DFA-1F4D-998B-DEE008C6B161}"/>
          </ac:spMkLst>
        </pc:spChg>
        <pc:spChg chg="del">
          <ac:chgData name="Howard Lin" userId="9703f93b-d059-448d-aa88-a13ce84a6f02" providerId="ADAL" clId="{3C3F7A4B-574B-A341-AE7C-EC3024DE402B}" dt="2022-02-15T18:54:06.459" v="1519" actId="478"/>
          <ac:spMkLst>
            <pc:docMk/>
            <pc:sldMk cId="2001279599" sldId="341"/>
            <ac:spMk id="3" creationId="{CBBD648A-4BD4-4B47-91D6-58058DD48A59}"/>
          </ac:spMkLst>
        </pc:spChg>
        <pc:spChg chg="add mod">
          <ac:chgData name="Howard Lin" userId="9703f93b-d059-448d-aa88-a13ce84a6f02" providerId="ADAL" clId="{3C3F7A4B-574B-A341-AE7C-EC3024DE402B}" dt="2022-02-15T18:54:20.056" v="1538" actId="20577"/>
          <ac:spMkLst>
            <pc:docMk/>
            <pc:sldMk cId="2001279599" sldId="341"/>
            <ac:spMk id="4" creationId="{16EFCA27-6173-DD4B-8892-ED8BBE9CE444}"/>
          </ac:spMkLst>
        </pc:spChg>
        <pc:spChg chg="add mod">
          <ac:chgData name="Howard Lin" userId="9703f93b-d059-448d-aa88-a13ce84a6f02" providerId="ADAL" clId="{3C3F7A4B-574B-A341-AE7C-EC3024DE402B}" dt="2022-02-15T19:06:05.399" v="1638" actId="14100"/>
          <ac:spMkLst>
            <pc:docMk/>
            <pc:sldMk cId="2001279599" sldId="341"/>
            <ac:spMk id="6" creationId="{347270CC-9023-4E4A-BAEC-ED615E09027D}"/>
          </ac:spMkLst>
        </pc:spChg>
        <pc:spChg chg="add mod">
          <ac:chgData name="Howard Lin" userId="9703f93b-d059-448d-aa88-a13ce84a6f02" providerId="ADAL" clId="{3C3F7A4B-574B-A341-AE7C-EC3024DE402B}" dt="2022-02-15T19:05:04.311" v="1633" actId="20577"/>
          <ac:spMkLst>
            <pc:docMk/>
            <pc:sldMk cId="2001279599" sldId="341"/>
            <ac:spMk id="7" creationId="{30F6F225-20C4-A246-A8A0-C6790EFC6E69}"/>
          </ac:spMkLst>
        </pc:spChg>
        <pc:spChg chg="add mod">
          <ac:chgData name="Howard Lin" userId="9703f93b-d059-448d-aa88-a13ce84a6f02" providerId="ADAL" clId="{3C3F7A4B-574B-A341-AE7C-EC3024DE402B}" dt="2022-02-15T19:07:51.300" v="1763" actId="1076"/>
          <ac:spMkLst>
            <pc:docMk/>
            <pc:sldMk cId="2001279599" sldId="341"/>
            <ac:spMk id="8" creationId="{FAFD407D-2049-9844-A5D8-84C6699501DA}"/>
          </ac:spMkLst>
        </pc:spChg>
        <pc:graphicFrameChg chg="add mod modGraphic">
          <ac:chgData name="Howard Lin" userId="9703f93b-d059-448d-aa88-a13ce84a6f02" providerId="ADAL" clId="{3C3F7A4B-574B-A341-AE7C-EC3024DE402B}" dt="2022-02-23T16:55:31.017" v="2588" actId="20577"/>
          <ac:graphicFrameMkLst>
            <pc:docMk/>
            <pc:sldMk cId="2001279599" sldId="341"/>
            <ac:graphicFrameMk id="5" creationId="{E69D2912-68F0-4A42-8903-4BDAFB0B5D90}"/>
          </ac:graphicFrameMkLst>
        </pc:graphicFrameChg>
      </pc:sldChg>
      <pc:sldChg chg="addSp delSp modSp add mod ord">
        <pc:chgData name="Howard Lin" userId="9703f93b-d059-448d-aa88-a13ce84a6f02" providerId="ADAL" clId="{3C3F7A4B-574B-A341-AE7C-EC3024DE402B}" dt="2022-02-17T04:35:44.221" v="1892" actId="14100"/>
        <pc:sldMkLst>
          <pc:docMk/>
          <pc:sldMk cId="1136674820" sldId="342"/>
        </pc:sldMkLst>
        <pc:spChg chg="add mod">
          <ac:chgData name="Howard Lin" userId="9703f93b-d059-448d-aa88-a13ce84a6f02" providerId="ADAL" clId="{3C3F7A4B-574B-A341-AE7C-EC3024DE402B}" dt="2022-02-15T19:13:29.140" v="1792" actId="1076"/>
          <ac:spMkLst>
            <pc:docMk/>
            <pc:sldMk cId="1136674820" sldId="342"/>
            <ac:spMk id="10" creationId="{935194A7-12D6-A441-8E65-E2F7716CE09D}"/>
          </ac:spMkLst>
        </pc:spChg>
        <pc:spChg chg="del">
          <ac:chgData name="Howard Lin" userId="9703f93b-d059-448d-aa88-a13ce84a6f02" providerId="ADAL" clId="{3C3F7A4B-574B-A341-AE7C-EC3024DE402B}" dt="2022-02-15T19:08:30.850" v="1771" actId="478"/>
          <ac:spMkLst>
            <pc:docMk/>
            <pc:sldMk cId="1136674820" sldId="342"/>
            <ac:spMk id="12" creationId="{739BA424-545D-D54C-A172-064C59F7E51D}"/>
          </ac:spMkLst>
        </pc:spChg>
        <pc:spChg chg="del mod">
          <ac:chgData name="Howard Lin" userId="9703f93b-d059-448d-aa88-a13ce84a6f02" providerId="ADAL" clId="{3C3F7A4B-574B-A341-AE7C-EC3024DE402B}" dt="2022-02-15T19:08:33.507" v="1774" actId="478"/>
          <ac:spMkLst>
            <pc:docMk/>
            <pc:sldMk cId="1136674820" sldId="342"/>
            <ac:spMk id="14" creationId="{9EAC7A9C-3E7E-C749-BC2E-3C244BADA884}"/>
          </ac:spMkLst>
        </pc:spChg>
        <pc:spChg chg="del">
          <ac:chgData name="Howard Lin" userId="9703f93b-d059-448d-aa88-a13ce84a6f02" providerId="ADAL" clId="{3C3F7A4B-574B-A341-AE7C-EC3024DE402B}" dt="2022-02-15T19:08:32.580" v="1773" actId="478"/>
          <ac:spMkLst>
            <pc:docMk/>
            <pc:sldMk cId="1136674820" sldId="342"/>
            <ac:spMk id="15" creationId="{A44CD341-29F9-1B43-8A84-10A297E75D21}"/>
          </ac:spMkLst>
        </pc:spChg>
        <pc:graphicFrameChg chg="del">
          <ac:chgData name="Howard Lin" userId="9703f93b-d059-448d-aa88-a13ce84a6f02" providerId="ADAL" clId="{3C3F7A4B-574B-A341-AE7C-EC3024DE402B}" dt="2022-02-15T19:08:29.274" v="1770" actId="478"/>
          <ac:graphicFrameMkLst>
            <pc:docMk/>
            <pc:sldMk cId="1136674820" sldId="342"/>
            <ac:graphicFrameMk id="6" creationId="{29CAC038-8827-C149-B5E3-258DD2F649C2}"/>
          </ac:graphicFrameMkLst>
        </pc:graphicFrameChg>
        <pc:picChg chg="add mod">
          <ac:chgData name="Howard Lin" userId="9703f93b-d059-448d-aa88-a13ce84a6f02" providerId="ADAL" clId="{3C3F7A4B-574B-A341-AE7C-EC3024DE402B}" dt="2022-02-17T04:35:44.221" v="1892" actId="14100"/>
          <ac:picMkLst>
            <pc:docMk/>
            <pc:sldMk cId="1136674820" sldId="342"/>
            <ac:picMk id="9" creationId="{FC8B2A1A-7BE9-254B-B9C3-2A4016C0642C}"/>
          </ac:picMkLst>
        </pc:picChg>
      </pc:sldChg>
      <pc:sldChg chg="addSp delSp modSp add mod">
        <pc:chgData name="Howard Lin" userId="9703f93b-d059-448d-aa88-a13ce84a6f02" providerId="ADAL" clId="{3C3F7A4B-574B-A341-AE7C-EC3024DE402B}" dt="2022-02-22T00:06:52.012" v="2578" actId="20577"/>
        <pc:sldMkLst>
          <pc:docMk/>
          <pc:sldMk cId="622881983" sldId="343"/>
        </pc:sldMkLst>
        <pc:spChg chg="mod">
          <ac:chgData name="Howard Lin" userId="9703f93b-d059-448d-aa88-a13ce84a6f02" providerId="ADAL" clId="{3C3F7A4B-574B-A341-AE7C-EC3024DE402B}" dt="2022-02-22T00:06:52.012" v="2578" actId="20577"/>
          <ac:spMkLst>
            <pc:docMk/>
            <pc:sldMk cId="622881983" sldId="343"/>
            <ac:spMk id="2" creationId="{77CEDDE2-E7F5-B646-9DB8-03AF0652BD4A}"/>
          </ac:spMkLst>
        </pc:spChg>
        <pc:spChg chg="add mod">
          <ac:chgData name="Howard Lin" userId="9703f93b-d059-448d-aa88-a13ce84a6f02" providerId="ADAL" clId="{3C3F7A4B-574B-A341-AE7C-EC3024DE402B}" dt="2022-02-21T23:52:16.288" v="2546" actId="1582"/>
          <ac:spMkLst>
            <pc:docMk/>
            <pc:sldMk cId="622881983" sldId="343"/>
            <ac:spMk id="3" creationId="{DEDF1936-4212-EB46-B57F-357057C32C62}"/>
          </ac:spMkLst>
        </pc:spChg>
        <pc:spChg chg="mod">
          <ac:chgData name="Howard Lin" userId="9703f93b-d059-448d-aa88-a13ce84a6f02" providerId="ADAL" clId="{3C3F7A4B-574B-A341-AE7C-EC3024DE402B}" dt="2022-02-15T19:19:24.754" v="1843" actId="1035"/>
          <ac:spMkLst>
            <pc:docMk/>
            <pc:sldMk cId="622881983" sldId="343"/>
            <ac:spMk id="4" creationId="{16EFCA27-6173-DD4B-8892-ED8BBE9CE444}"/>
          </ac:spMkLst>
        </pc:spChg>
        <pc:spChg chg="add del mod topLvl">
          <ac:chgData name="Howard Lin" userId="9703f93b-d059-448d-aa88-a13ce84a6f02" providerId="ADAL" clId="{3C3F7A4B-574B-A341-AE7C-EC3024DE402B}" dt="2022-02-15T19:16:02.275" v="1828" actId="478"/>
          <ac:spMkLst>
            <pc:docMk/>
            <pc:sldMk cId="622881983" sldId="343"/>
            <ac:spMk id="6" creationId="{347270CC-9023-4E4A-BAEC-ED615E09027D}"/>
          </ac:spMkLst>
        </pc:spChg>
        <pc:spChg chg="del mod">
          <ac:chgData name="Howard Lin" userId="9703f93b-d059-448d-aa88-a13ce84a6f02" providerId="ADAL" clId="{3C3F7A4B-574B-A341-AE7C-EC3024DE402B}" dt="2022-02-15T19:15:20.356" v="1824" actId="478"/>
          <ac:spMkLst>
            <pc:docMk/>
            <pc:sldMk cId="622881983" sldId="343"/>
            <ac:spMk id="7" creationId="{30F6F225-20C4-A246-A8A0-C6790EFC6E69}"/>
          </ac:spMkLst>
        </pc:spChg>
        <pc:spChg chg="del">
          <ac:chgData name="Howard Lin" userId="9703f93b-d059-448d-aa88-a13ce84a6f02" providerId="ADAL" clId="{3C3F7A4B-574B-A341-AE7C-EC3024DE402B}" dt="2022-02-15T19:14:21.545" v="1800" actId="478"/>
          <ac:spMkLst>
            <pc:docMk/>
            <pc:sldMk cId="622881983" sldId="343"/>
            <ac:spMk id="8" creationId="{FAFD407D-2049-9844-A5D8-84C6699501DA}"/>
          </ac:spMkLst>
        </pc:spChg>
        <pc:spChg chg="add del">
          <ac:chgData name="Howard Lin" userId="9703f93b-d059-448d-aa88-a13ce84a6f02" providerId="ADAL" clId="{3C3F7A4B-574B-A341-AE7C-EC3024DE402B}" dt="2022-02-15T19:13:04.983" v="1786" actId="22"/>
          <ac:spMkLst>
            <pc:docMk/>
            <pc:sldMk cId="622881983" sldId="343"/>
            <ac:spMk id="9" creationId="{63280AD5-9AD7-7A4B-A398-24EEEB7F5FE5}"/>
          </ac:spMkLst>
        </pc:spChg>
        <pc:spChg chg="add mod">
          <ac:chgData name="Howard Lin" userId="9703f93b-d059-448d-aa88-a13ce84a6f02" providerId="ADAL" clId="{3C3F7A4B-574B-A341-AE7C-EC3024DE402B}" dt="2022-02-15T19:22:00.336" v="1886" actId="1076"/>
          <ac:spMkLst>
            <pc:docMk/>
            <pc:sldMk cId="622881983" sldId="343"/>
            <ac:spMk id="12" creationId="{2E74D96E-5964-9940-9C90-A352D096938D}"/>
          </ac:spMkLst>
        </pc:spChg>
        <pc:spChg chg="add mod">
          <ac:chgData name="Howard Lin" userId="9703f93b-d059-448d-aa88-a13ce84a6f02" providerId="ADAL" clId="{3C3F7A4B-574B-A341-AE7C-EC3024DE402B}" dt="2022-02-22T00:02:30.300" v="2564" actId="1076"/>
          <ac:spMkLst>
            <pc:docMk/>
            <pc:sldMk cId="622881983" sldId="343"/>
            <ac:spMk id="13" creationId="{CBF80193-9894-6742-BBD8-4B8760A8291F}"/>
          </ac:spMkLst>
        </pc:spChg>
        <pc:spChg chg="add mod">
          <ac:chgData name="Howard Lin" userId="9703f93b-d059-448d-aa88-a13ce84a6f02" providerId="ADAL" clId="{3C3F7A4B-574B-A341-AE7C-EC3024DE402B}" dt="2022-02-22T00:01:36.795" v="2550" actId="1076"/>
          <ac:spMkLst>
            <pc:docMk/>
            <pc:sldMk cId="622881983" sldId="343"/>
            <ac:spMk id="14" creationId="{135A6045-F2F1-A24E-90D1-C507FF106089}"/>
          </ac:spMkLst>
        </pc:spChg>
        <pc:spChg chg="add mod">
          <ac:chgData name="Howard Lin" userId="9703f93b-d059-448d-aa88-a13ce84a6f02" providerId="ADAL" clId="{3C3F7A4B-574B-A341-AE7C-EC3024DE402B}" dt="2022-02-22T00:01:44.625" v="2552" actId="1076"/>
          <ac:spMkLst>
            <pc:docMk/>
            <pc:sldMk cId="622881983" sldId="343"/>
            <ac:spMk id="15" creationId="{298587FD-80F0-7140-91C5-1F4233249161}"/>
          </ac:spMkLst>
        </pc:spChg>
        <pc:spChg chg="add mod">
          <ac:chgData name="Howard Lin" userId="9703f93b-d059-448d-aa88-a13ce84a6f02" providerId="ADAL" clId="{3C3F7A4B-574B-A341-AE7C-EC3024DE402B}" dt="2022-02-22T00:02:38.083" v="2572" actId="1035"/>
          <ac:spMkLst>
            <pc:docMk/>
            <pc:sldMk cId="622881983" sldId="343"/>
            <ac:spMk id="16" creationId="{B8170357-84C7-7841-8872-BF2ACA2E8AFC}"/>
          </ac:spMkLst>
        </pc:spChg>
        <pc:spChg chg="add mod">
          <ac:chgData name="Howard Lin" userId="9703f93b-d059-448d-aa88-a13ce84a6f02" providerId="ADAL" clId="{3C3F7A4B-574B-A341-AE7C-EC3024DE402B}" dt="2022-02-22T00:02:13.460" v="2559" actId="1037"/>
          <ac:spMkLst>
            <pc:docMk/>
            <pc:sldMk cId="622881983" sldId="343"/>
            <ac:spMk id="17" creationId="{40D3789B-74D8-6D41-92C4-16C12DDB311F}"/>
          </ac:spMkLst>
        </pc:spChg>
        <pc:grpChg chg="add del mod">
          <ac:chgData name="Howard Lin" userId="9703f93b-d059-448d-aa88-a13ce84a6f02" providerId="ADAL" clId="{3C3F7A4B-574B-A341-AE7C-EC3024DE402B}" dt="2022-02-15T19:16:02.275" v="1828" actId="478"/>
          <ac:grpSpMkLst>
            <pc:docMk/>
            <pc:sldMk cId="622881983" sldId="343"/>
            <ac:grpSpMk id="3" creationId="{A7B457E1-EB09-B74A-A25B-E39C15B06E7C}"/>
          </ac:grpSpMkLst>
        </pc:grpChg>
        <pc:grpChg chg="add">
          <ac:chgData name="Howard Lin" userId="9703f93b-d059-448d-aa88-a13ce84a6f02" providerId="ADAL" clId="{3C3F7A4B-574B-A341-AE7C-EC3024DE402B}" dt="2022-02-22T00:03:13.309" v="2573" actId="164"/>
          <ac:grpSpMkLst>
            <pc:docMk/>
            <pc:sldMk cId="622881983" sldId="343"/>
            <ac:grpSpMk id="4" creationId="{F39C6C16-6C9B-F14A-90D8-412776BCDB52}"/>
          </ac:grpSpMkLst>
        </pc:grpChg>
        <pc:graphicFrameChg chg="del">
          <ac:chgData name="Howard Lin" userId="9703f93b-d059-448d-aa88-a13ce84a6f02" providerId="ADAL" clId="{3C3F7A4B-574B-A341-AE7C-EC3024DE402B}" dt="2022-02-15T19:12:47.448" v="1784" actId="478"/>
          <ac:graphicFrameMkLst>
            <pc:docMk/>
            <pc:sldMk cId="622881983" sldId="343"/>
            <ac:graphicFrameMk id="5" creationId="{E69D2912-68F0-4A42-8903-4BDAFB0B5D90}"/>
          </ac:graphicFrameMkLst>
        </pc:graphicFrameChg>
        <pc:picChg chg="add mod">
          <ac:chgData name="Howard Lin" userId="9703f93b-d059-448d-aa88-a13ce84a6f02" providerId="ADAL" clId="{3C3F7A4B-574B-A341-AE7C-EC3024DE402B}" dt="2022-02-22T00:02:18.182" v="2561" actId="1076"/>
          <ac:picMkLst>
            <pc:docMk/>
            <pc:sldMk cId="622881983" sldId="343"/>
            <ac:picMk id="5" creationId="{9DB6367C-496D-DB4D-B388-507CF5227A08}"/>
          </ac:picMkLst>
        </pc:picChg>
        <pc:picChg chg="add del mod topLvl">
          <ac:chgData name="Howard Lin" userId="9703f93b-d059-448d-aa88-a13ce84a6f02" providerId="ADAL" clId="{3C3F7A4B-574B-A341-AE7C-EC3024DE402B}" dt="2022-02-17T04:30:57.125" v="1890" actId="478"/>
          <ac:picMkLst>
            <pc:docMk/>
            <pc:sldMk cId="622881983" sldId="343"/>
            <ac:picMk id="10" creationId="{AF001E2D-FA98-A54C-BBC5-3060E6AD63A4}"/>
          </ac:picMkLst>
        </pc:picChg>
      </pc:sldChg>
      <pc:sldChg chg="addSp delSp modSp mod">
        <pc:chgData name="Howard Lin" userId="9703f93b-d059-448d-aa88-a13ce84a6f02" providerId="ADAL" clId="{3C3F7A4B-574B-A341-AE7C-EC3024DE402B}" dt="2022-03-04T00:42:56.929" v="3275" actId="1440"/>
        <pc:sldMkLst>
          <pc:docMk/>
          <pc:sldMk cId="1666453514" sldId="344"/>
        </pc:sldMkLst>
        <pc:spChg chg="add del mod">
          <ac:chgData name="Howard Lin" userId="9703f93b-d059-448d-aa88-a13ce84a6f02" providerId="ADAL" clId="{3C3F7A4B-574B-A341-AE7C-EC3024DE402B}" dt="2022-03-04T00:42:14.175" v="3268" actId="478"/>
          <ac:spMkLst>
            <pc:docMk/>
            <pc:sldMk cId="1666453514" sldId="344"/>
            <ac:spMk id="5" creationId="{86913B57-5365-2A4A-9865-AB67E484B95F}"/>
          </ac:spMkLst>
        </pc:spChg>
        <pc:picChg chg="add del mod">
          <ac:chgData name="Howard Lin" userId="9703f93b-d059-448d-aa88-a13ce84a6f02" providerId="ADAL" clId="{3C3F7A4B-574B-A341-AE7C-EC3024DE402B}" dt="2022-03-04T00:42:24.676" v="3270" actId="478"/>
          <ac:picMkLst>
            <pc:docMk/>
            <pc:sldMk cId="1666453514" sldId="344"/>
            <ac:picMk id="3" creationId="{8C36C038-9BBB-374F-A40B-5CEC73583C60}"/>
          </ac:picMkLst>
        </pc:picChg>
        <pc:picChg chg="add mod">
          <ac:chgData name="Howard Lin" userId="9703f93b-d059-448d-aa88-a13ce84a6f02" providerId="ADAL" clId="{3C3F7A4B-574B-A341-AE7C-EC3024DE402B}" dt="2022-03-04T00:42:56.929" v="3275" actId="1440"/>
          <ac:picMkLst>
            <pc:docMk/>
            <pc:sldMk cId="1666453514" sldId="344"/>
            <ac:picMk id="6" creationId="{10A2BF97-D28A-B44C-9C58-1E4C41637F3B}"/>
          </ac:picMkLst>
        </pc:picChg>
        <pc:picChg chg="del">
          <ac:chgData name="Howard Lin" userId="9703f93b-d059-448d-aa88-a13ce84a6f02" providerId="ADAL" clId="{3C3F7A4B-574B-A341-AE7C-EC3024DE402B}" dt="2022-03-04T00:42:05.829" v="3267" actId="478"/>
          <ac:picMkLst>
            <pc:docMk/>
            <pc:sldMk cId="1666453514" sldId="344"/>
            <ac:picMk id="8" creationId="{BBDA1470-7C7B-8242-A24E-0DB39762F250}"/>
          </ac:picMkLst>
        </pc:picChg>
      </pc:sldChg>
      <pc:sldChg chg="modSp del mod">
        <pc:chgData name="Howard Lin" userId="9703f93b-d059-448d-aa88-a13ce84a6f02" providerId="ADAL" clId="{3C3F7A4B-574B-A341-AE7C-EC3024DE402B}" dt="2022-02-24T00:35:56.721" v="2716" actId="2696"/>
        <pc:sldMkLst>
          <pc:docMk/>
          <pc:sldMk cId="1518884404" sldId="349"/>
        </pc:sldMkLst>
        <pc:spChg chg="mod">
          <ac:chgData name="Howard Lin" userId="9703f93b-d059-448d-aa88-a13ce84a6f02" providerId="ADAL" clId="{3C3F7A4B-574B-A341-AE7C-EC3024DE402B}" dt="2022-02-24T00:03:36.386" v="2691" actId="20577"/>
          <ac:spMkLst>
            <pc:docMk/>
            <pc:sldMk cId="1518884404" sldId="349"/>
            <ac:spMk id="2" creationId="{63EA845E-EDF2-9F4E-858B-EE6B3D730C28}"/>
          </ac:spMkLst>
        </pc:spChg>
      </pc:sldChg>
      <pc:sldChg chg="addSp delSp modSp mod">
        <pc:chgData name="Howard Lin" userId="9703f93b-d059-448d-aa88-a13ce84a6f02" providerId="ADAL" clId="{3C3F7A4B-574B-A341-AE7C-EC3024DE402B}" dt="2022-02-24T01:16:19.616" v="2989" actId="1038"/>
        <pc:sldMkLst>
          <pc:docMk/>
          <pc:sldMk cId="1468183493" sldId="350"/>
        </pc:sldMkLst>
        <pc:spChg chg="mod">
          <ac:chgData name="Howard Lin" userId="9703f93b-d059-448d-aa88-a13ce84a6f02" providerId="ADAL" clId="{3C3F7A4B-574B-A341-AE7C-EC3024DE402B}" dt="2022-02-24T00:04:27.449" v="2707" actId="108"/>
          <ac:spMkLst>
            <pc:docMk/>
            <pc:sldMk cId="1468183493" sldId="350"/>
            <ac:spMk id="2" creationId="{63EA845E-EDF2-9F4E-858B-EE6B3D730C28}"/>
          </ac:spMkLst>
        </pc:spChg>
        <pc:spChg chg="add mod">
          <ac:chgData name="Howard Lin" userId="9703f93b-d059-448d-aa88-a13ce84a6f02" providerId="ADAL" clId="{3C3F7A4B-574B-A341-AE7C-EC3024DE402B}" dt="2022-02-24T01:16:19.616" v="2989" actId="1038"/>
          <ac:spMkLst>
            <pc:docMk/>
            <pc:sldMk cId="1468183493" sldId="350"/>
            <ac:spMk id="6" creationId="{10615191-E652-A444-B1C5-899F18FAD467}"/>
          </ac:spMkLst>
        </pc:spChg>
        <pc:spChg chg="mod">
          <ac:chgData name="Howard Lin" userId="9703f93b-d059-448d-aa88-a13ce84a6f02" providerId="ADAL" clId="{3C3F7A4B-574B-A341-AE7C-EC3024DE402B}" dt="2022-02-24T01:16:19.616" v="2989" actId="1038"/>
          <ac:spMkLst>
            <pc:docMk/>
            <pc:sldMk cId="1468183493" sldId="350"/>
            <ac:spMk id="9" creationId="{422D7B68-E40F-FB48-AA3B-752DC7165F5A}"/>
          </ac:spMkLst>
        </pc:spChg>
        <pc:spChg chg="mod">
          <ac:chgData name="Howard Lin" userId="9703f93b-d059-448d-aa88-a13ce84a6f02" providerId="ADAL" clId="{3C3F7A4B-574B-A341-AE7C-EC3024DE402B}" dt="2022-02-24T01:16:19.616" v="2989" actId="1038"/>
          <ac:spMkLst>
            <pc:docMk/>
            <pc:sldMk cId="1468183493" sldId="350"/>
            <ac:spMk id="10" creationId="{420674DD-358C-1540-B3CA-32CBD3C1EBD7}"/>
          </ac:spMkLst>
        </pc:spChg>
        <pc:spChg chg="mod">
          <ac:chgData name="Howard Lin" userId="9703f93b-d059-448d-aa88-a13ce84a6f02" providerId="ADAL" clId="{3C3F7A4B-574B-A341-AE7C-EC3024DE402B}" dt="2022-02-24T01:16:19.616" v="2989" actId="1038"/>
          <ac:spMkLst>
            <pc:docMk/>
            <pc:sldMk cId="1468183493" sldId="350"/>
            <ac:spMk id="11" creationId="{CAD11219-0A6D-E34E-8F0A-B0D9E0AEC31E}"/>
          </ac:spMkLst>
        </pc:spChg>
        <pc:spChg chg="mod">
          <ac:chgData name="Howard Lin" userId="9703f93b-d059-448d-aa88-a13ce84a6f02" providerId="ADAL" clId="{3C3F7A4B-574B-A341-AE7C-EC3024DE402B}" dt="2022-02-24T01:16:19.616" v="2989" actId="1038"/>
          <ac:spMkLst>
            <pc:docMk/>
            <pc:sldMk cId="1468183493" sldId="350"/>
            <ac:spMk id="12" creationId="{6E820D0F-0DC7-B34B-9FA3-3449536F1D33}"/>
          </ac:spMkLst>
        </pc:spChg>
        <pc:spChg chg="add mod">
          <ac:chgData name="Howard Lin" userId="9703f93b-d059-448d-aa88-a13ce84a6f02" providerId="ADAL" clId="{3C3F7A4B-574B-A341-AE7C-EC3024DE402B}" dt="2022-02-24T01:16:14.293" v="2976" actId="1038"/>
          <ac:spMkLst>
            <pc:docMk/>
            <pc:sldMk cId="1468183493" sldId="350"/>
            <ac:spMk id="13" creationId="{4A44A1A0-4E45-7545-ABC1-4A83DCF2FBC0}"/>
          </ac:spMkLst>
        </pc:spChg>
        <pc:spChg chg="add mod">
          <ac:chgData name="Howard Lin" userId="9703f93b-d059-448d-aa88-a13ce84a6f02" providerId="ADAL" clId="{3C3F7A4B-574B-A341-AE7C-EC3024DE402B}" dt="2022-02-24T01:16:14.293" v="2976" actId="1038"/>
          <ac:spMkLst>
            <pc:docMk/>
            <pc:sldMk cId="1468183493" sldId="350"/>
            <ac:spMk id="14" creationId="{2E4C58BD-8BF6-1441-A633-53DB4B254D48}"/>
          </ac:spMkLst>
        </pc:spChg>
        <pc:grpChg chg="add mod">
          <ac:chgData name="Howard Lin" userId="9703f93b-d059-448d-aa88-a13ce84a6f02" providerId="ADAL" clId="{3C3F7A4B-574B-A341-AE7C-EC3024DE402B}" dt="2022-02-24T01:16:19.616" v="2989" actId="1038"/>
          <ac:grpSpMkLst>
            <pc:docMk/>
            <pc:sldMk cId="1468183493" sldId="350"/>
            <ac:grpSpMk id="3" creationId="{8F4C6616-7E77-2D40-A0F4-F04B754B0D38}"/>
          </ac:grpSpMkLst>
        </pc:grpChg>
        <pc:grpChg chg="add mod">
          <ac:chgData name="Howard Lin" userId="9703f93b-d059-448d-aa88-a13ce84a6f02" providerId="ADAL" clId="{3C3F7A4B-574B-A341-AE7C-EC3024DE402B}" dt="2022-02-24T01:16:19.616" v="2989" actId="1038"/>
          <ac:grpSpMkLst>
            <pc:docMk/>
            <pc:sldMk cId="1468183493" sldId="350"/>
            <ac:grpSpMk id="8" creationId="{CC0AC1EE-4B3C-954A-9CAB-4CEA9CF69C6E}"/>
          </ac:grpSpMkLst>
        </pc:grpChg>
        <pc:graphicFrameChg chg="add del mod">
          <ac:chgData name="Howard Lin" userId="9703f93b-d059-448d-aa88-a13ce84a6f02" providerId="ADAL" clId="{3C3F7A4B-574B-A341-AE7C-EC3024DE402B}" dt="2022-02-24T00:34:04.881" v="2710" actId="478"/>
          <ac:graphicFrameMkLst>
            <pc:docMk/>
            <pc:sldMk cId="1468183493" sldId="350"/>
            <ac:graphicFrameMk id="4" creationId="{833A0F36-4429-664B-8AE4-5FFE99DEB561}"/>
          </ac:graphicFrameMkLst>
        </pc:graphicFrameChg>
        <pc:graphicFrameChg chg="add mod modGraphic">
          <ac:chgData name="Howard Lin" userId="9703f93b-d059-448d-aa88-a13ce84a6f02" providerId="ADAL" clId="{3C3F7A4B-574B-A341-AE7C-EC3024DE402B}" dt="2022-02-24T01:16:14.293" v="2976" actId="1038"/>
          <ac:graphicFrameMkLst>
            <pc:docMk/>
            <pc:sldMk cId="1468183493" sldId="350"/>
            <ac:graphicFrameMk id="5" creationId="{5F47D41B-E98F-1742-90F1-B2647DAD444C}"/>
          </ac:graphicFrameMkLst>
        </pc:graphicFrameChg>
      </pc:sldChg>
      <pc:sldChg chg="addSp delSp modSp add mod ord">
        <pc:chgData name="Howard Lin" userId="9703f93b-d059-448d-aa88-a13ce84a6f02" providerId="ADAL" clId="{3C3F7A4B-574B-A341-AE7C-EC3024DE402B}" dt="2022-02-28T20:31:47.598" v="3196" actId="1076"/>
        <pc:sldMkLst>
          <pc:docMk/>
          <pc:sldMk cId="256045489" sldId="351"/>
        </pc:sldMkLst>
        <pc:spChg chg="del">
          <ac:chgData name="Howard Lin" userId="9703f93b-d059-448d-aa88-a13ce84a6f02" providerId="ADAL" clId="{3C3F7A4B-574B-A341-AE7C-EC3024DE402B}" dt="2022-02-24T00:35:33.853" v="2713" actId="478"/>
          <ac:spMkLst>
            <pc:docMk/>
            <pc:sldMk cId="256045489" sldId="351"/>
            <ac:spMk id="2" creationId="{63EA845E-EDF2-9F4E-858B-EE6B3D730C28}"/>
          </ac:spMkLst>
        </pc:spChg>
        <pc:spChg chg="mod">
          <ac:chgData name="Howard Lin" userId="9703f93b-d059-448d-aa88-a13ce84a6f02" providerId="ADAL" clId="{3C3F7A4B-574B-A341-AE7C-EC3024DE402B}" dt="2022-02-24T01:06:37.581" v="2928" actId="1076"/>
          <ac:spMkLst>
            <pc:docMk/>
            <pc:sldMk cId="256045489" sldId="351"/>
            <ac:spMk id="3" creationId="{A4C679D2-B80A-F84D-9904-E68352EEC8DE}"/>
          </ac:spMkLst>
        </pc:spChg>
        <pc:spChg chg="add del mod">
          <ac:chgData name="Howard Lin" userId="9703f93b-d059-448d-aa88-a13ce84a6f02" providerId="ADAL" clId="{3C3F7A4B-574B-A341-AE7C-EC3024DE402B}" dt="2022-02-24T00:35:43.005" v="2714" actId="478"/>
          <ac:spMkLst>
            <pc:docMk/>
            <pc:sldMk cId="256045489" sldId="351"/>
            <ac:spMk id="9" creationId="{0DACD046-3B8F-914A-B122-69DA59ED62AC}"/>
          </ac:spMkLst>
        </pc:spChg>
        <pc:spChg chg="mod">
          <ac:chgData name="Howard Lin" userId="9703f93b-d059-448d-aa88-a13ce84a6f02" providerId="ADAL" clId="{3C3F7A4B-574B-A341-AE7C-EC3024DE402B}" dt="2022-02-24T00:36:26.011" v="2721" actId="20577"/>
          <ac:spMkLst>
            <pc:docMk/>
            <pc:sldMk cId="256045489" sldId="351"/>
            <ac:spMk id="14" creationId="{B2AC7C3F-EE88-8F43-B6A4-CBAC7FA16B94}"/>
          </ac:spMkLst>
        </pc:spChg>
        <pc:spChg chg="mod">
          <ac:chgData name="Howard Lin" userId="9703f93b-d059-448d-aa88-a13ce84a6f02" providerId="ADAL" clId="{3C3F7A4B-574B-A341-AE7C-EC3024DE402B}" dt="2022-02-24T01:15:52.997" v="2966" actId="20577"/>
          <ac:spMkLst>
            <pc:docMk/>
            <pc:sldMk cId="256045489" sldId="351"/>
            <ac:spMk id="21" creationId="{2DAC8550-2463-084C-8259-ECA80DC4C6CC}"/>
          </ac:spMkLst>
        </pc:spChg>
        <pc:spChg chg="mod">
          <ac:chgData name="Howard Lin" userId="9703f93b-d059-448d-aa88-a13ce84a6f02" providerId="ADAL" clId="{3C3F7A4B-574B-A341-AE7C-EC3024DE402B}" dt="2022-02-24T01:06:24.463" v="2927" actId="20577"/>
          <ac:spMkLst>
            <pc:docMk/>
            <pc:sldMk cId="256045489" sldId="351"/>
            <ac:spMk id="25" creationId="{AB6A8843-ACC2-4C42-82F2-9C1CB8AFA618}"/>
          </ac:spMkLst>
        </pc:spChg>
        <pc:spChg chg="add mod">
          <ac:chgData name="Howard Lin" userId="9703f93b-d059-448d-aa88-a13ce84a6f02" providerId="ADAL" clId="{3C3F7A4B-574B-A341-AE7C-EC3024DE402B}" dt="2022-02-24T00:35:43.491" v="2715"/>
          <ac:spMkLst>
            <pc:docMk/>
            <pc:sldMk cId="256045489" sldId="351"/>
            <ac:spMk id="26" creationId="{59F99687-58E5-9947-A21F-7AEC9404980C}"/>
          </ac:spMkLst>
        </pc:spChg>
        <pc:grpChg chg="del">
          <ac:chgData name="Howard Lin" userId="9703f93b-d059-448d-aa88-a13ce84a6f02" providerId="ADAL" clId="{3C3F7A4B-574B-A341-AE7C-EC3024DE402B}" dt="2022-02-24T00:36:11.716" v="2717" actId="478"/>
          <ac:grpSpMkLst>
            <pc:docMk/>
            <pc:sldMk cId="256045489" sldId="351"/>
            <ac:grpSpMk id="28" creationId="{3AFC20EB-62D4-494E-8DED-DDDA13D074D9}"/>
          </ac:grpSpMkLst>
        </pc:grpChg>
        <pc:picChg chg="add del mod">
          <ac:chgData name="Howard Lin" userId="9703f93b-d059-448d-aa88-a13ce84a6f02" providerId="ADAL" clId="{3C3F7A4B-574B-A341-AE7C-EC3024DE402B}" dt="2022-02-28T20:31:10.183" v="3184" actId="478"/>
          <ac:picMkLst>
            <pc:docMk/>
            <pc:sldMk cId="256045489" sldId="351"/>
            <ac:picMk id="3" creationId="{58AD0C91-3017-4140-9871-0E0B49E13AD3}"/>
          </ac:picMkLst>
        </pc:picChg>
        <pc:picChg chg="add mod">
          <ac:chgData name="Howard Lin" userId="9703f93b-d059-448d-aa88-a13ce84a6f02" providerId="ADAL" clId="{3C3F7A4B-574B-A341-AE7C-EC3024DE402B}" dt="2022-02-28T20:31:47.598" v="3196" actId="1076"/>
          <ac:picMkLst>
            <pc:docMk/>
            <pc:sldMk cId="256045489" sldId="351"/>
            <ac:picMk id="11" creationId="{6FFE3A1B-8A09-7A49-BEF1-0007205E9AB8}"/>
          </ac:picMkLst>
        </pc:picChg>
        <pc:picChg chg="add del mod">
          <ac:chgData name="Howard Lin" userId="9703f93b-d059-448d-aa88-a13ce84a6f02" providerId="ADAL" clId="{3C3F7A4B-574B-A341-AE7C-EC3024DE402B}" dt="2022-02-28T18:39:28.061" v="3171" actId="478"/>
          <ac:picMkLst>
            <pc:docMk/>
            <pc:sldMk cId="256045489" sldId="351"/>
            <ac:picMk id="27" creationId="{F5F9CF1A-8E7A-1947-8498-49A58E2745F5}"/>
          </ac:picMkLst>
        </pc:picChg>
        <pc:picChg chg="del">
          <ac:chgData name="Howard Lin" userId="9703f93b-d059-448d-aa88-a13ce84a6f02" providerId="ADAL" clId="{3C3F7A4B-574B-A341-AE7C-EC3024DE402B}" dt="2022-02-24T00:36:12.495" v="2718" actId="478"/>
          <ac:picMkLst>
            <pc:docMk/>
            <pc:sldMk cId="256045489" sldId="351"/>
            <ac:picMk id="32" creationId="{3F868F5D-4E4E-BE41-A836-678E8B130D9A}"/>
          </ac:picMkLst>
        </pc:picChg>
      </pc:sldChg>
      <pc:sldChg chg="addSp delSp modSp add mod">
        <pc:chgData name="Howard Lin" userId="9703f93b-d059-448d-aa88-a13ce84a6f02" providerId="ADAL" clId="{3C3F7A4B-574B-A341-AE7C-EC3024DE402B}" dt="2022-03-04T01:33:25.897" v="3412"/>
        <pc:sldMkLst>
          <pc:docMk/>
          <pc:sldMk cId="1779982871" sldId="352"/>
        </pc:sldMkLst>
        <pc:spChg chg="mod">
          <ac:chgData name="Howard Lin" userId="9703f93b-d059-448d-aa88-a13ce84a6f02" providerId="ADAL" clId="{3C3F7A4B-574B-A341-AE7C-EC3024DE402B}" dt="2022-03-04T01:33:06.744" v="3399" actId="1076"/>
          <ac:spMkLst>
            <pc:docMk/>
            <pc:sldMk cId="1779982871" sldId="352"/>
            <ac:spMk id="2" creationId="{63EA845E-EDF2-9F4E-858B-EE6B3D730C28}"/>
          </ac:spMkLst>
        </pc:spChg>
        <pc:spChg chg="add mod">
          <ac:chgData name="Howard Lin" userId="9703f93b-d059-448d-aa88-a13ce84a6f02" providerId="ADAL" clId="{3C3F7A4B-574B-A341-AE7C-EC3024DE402B}" dt="2022-03-04T01:33:09.654" v="3400" actId="1076"/>
          <ac:spMkLst>
            <pc:docMk/>
            <pc:sldMk cId="1779982871" sldId="352"/>
            <ac:spMk id="3" creationId="{D6296395-4332-7E45-AA76-AF1752D7F35C}"/>
          </ac:spMkLst>
        </pc:spChg>
        <pc:spChg chg="add mod">
          <ac:chgData name="Howard Lin" userId="9703f93b-d059-448d-aa88-a13ce84a6f02" providerId="ADAL" clId="{3C3F7A4B-574B-A341-AE7C-EC3024DE402B}" dt="2022-03-04T01:33:09.654" v="3400" actId="1076"/>
          <ac:spMkLst>
            <pc:docMk/>
            <pc:sldMk cId="1779982871" sldId="352"/>
            <ac:spMk id="8" creationId="{59DB094F-3FD2-7F49-AEC8-AAD536945C9E}"/>
          </ac:spMkLst>
        </pc:spChg>
        <pc:spChg chg="add del mod">
          <ac:chgData name="Howard Lin" userId="9703f93b-d059-448d-aa88-a13ce84a6f02" providerId="ADAL" clId="{3C3F7A4B-574B-A341-AE7C-EC3024DE402B}" dt="2022-03-04T01:33:17.461" v="3404"/>
          <ac:spMkLst>
            <pc:docMk/>
            <pc:sldMk cId="1779982871" sldId="352"/>
            <ac:spMk id="10" creationId="{1D79BB4C-82EF-A34C-A2DD-4C42AE4B2B6D}"/>
          </ac:spMkLst>
        </pc:spChg>
        <pc:spChg chg="add del mod">
          <ac:chgData name="Howard Lin" userId="9703f93b-d059-448d-aa88-a13ce84a6f02" providerId="ADAL" clId="{3C3F7A4B-574B-A341-AE7C-EC3024DE402B}" dt="2022-03-04T01:33:18.637" v="3406"/>
          <ac:spMkLst>
            <pc:docMk/>
            <pc:sldMk cId="1779982871" sldId="352"/>
            <ac:spMk id="11" creationId="{958A2D67-8343-9D4C-8E2B-7CC7E48219AB}"/>
          </ac:spMkLst>
        </pc:spChg>
        <pc:spChg chg="add del mod">
          <ac:chgData name="Howard Lin" userId="9703f93b-d059-448d-aa88-a13ce84a6f02" providerId="ADAL" clId="{3C3F7A4B-574B-A341-AE7C-EC3024DE402B}" dt="2022-03-04T01:33:24.801" v="3410"/>
          <ac:spMkLst>
            <pc:docMk/>
            <pc:sldMk cId="1779982871" sldId="352"/>
            <ac:spMk id="12" creationId="{2865E0DA-157C-D34B-B6E2-C77EC625E91F}"/>
          </ac:spMkLst>
        </pc:spChg>
        <pc:spChg chg="add del mod">
          <ac:chgData name="Howard Lin" userId="9703f93b-d059-448d-aa88-a13ce84a6f02" providerId="ADAL" clId="{3C3F7A4B-574B-A341-AE7C-EC3024DE402B}" dt="2022-03-04T01:33:25.897" v="3412"/>
          <ac:spMkLst>
            <pc:docMk/>
            <pc:sldMk cId="1779982871" sldId="352"/>
            <ac:spMk id="13" creationId="{F1D4C6EA-78AC-9949-A5DE-62F1DDDA98A3}"/>
          </ac:spMkLst>
        </pc:spChg>
        <pc:grpChg chg="add mod">
          <ac:chgData name="Howard Lin" userId="9703f93b-d059-448d-aa88-a13ce84a6f02" providerId="ADAL" clId="{3C3F7A4B-574B-A341-AE7C-EC3024DE402B}" dt="2022-03-04T01:33:09.654" v="3400" actId="1076"/>
          <ac:grpSpMkLst>
            <pc:docMk/>
            <pc:sldMk cId="1779982871" sldId="352"/>
            <ac:grpSpMk id="9" creationId="{EAD93DFD-A3B4-8946-88C7-8F03B02FA38D}"/>
          </ac:grpSpMkLst>
        </pc:grpChg>
        <pc:graphicFrameChg chg="del">
          <ac:chgData name="Howard Lin" userId="9703f93b-d059-448d-aa88-a13ce84a6f02" providerId="ADAL" clId="{3C3F7A4B-574B-A341-AE7C-EC3024DE402B}" dt="2022-03-04T01:32:37.947" v="3395" actId="478"/>
          <ac:graphicFrameMkLst>
            <pc:docMk/>
            <pc:sldMk cId="1779982871" sldId="352"/>
            <ac:graphicFrameMk id="7" creationId="{4A7BFE1B-9E10-C344-950F-9CE7CA643E9F}"/>
          </ac:graphicFrameMkLst>
        </pc:graphicFrameChg>
        <pc:picChg chg="add mod">
          <ac:chgData name="Howard Lin" userId="9703f93b-d059-448d-aa88-a13ce84a6f02" providerId="ADAL" clId="{3C3F7A4B-574B-A341-AE7C-EC3024DE402B}" dt="2022-03-04T01:33:09.654" v="3400" actId="1076"/>
          <ac:picMkLst>
            <pc:docMk/>
            <pc:sldMk cId="1779982871" sldId="352"/>
            <ac:picMk id="5" creationId="{37F9E0D8-E18D-534F-88FC-5CF8F4A417C6}"/>
          </ac:picMkLst>
        </pc:picChg>
        <pc:picChg chg="del">
          <ac:chgData name="Howard Lin" userId="9703f93b-d059-448d-aa88-a13ce84a6f02" providerId="ADAL" clId="{3C3F7A4B-574B-A341-AE7C-EC3024DE402B}" dt="2022-03-04T01:19:54.032" v="3279" actId="478"/>
          <ac:picMkLst>
            <pc:docMk/>
            <pc:sldMk cId="1779982871" sldId="352"/>
            <ac:picMk id="6" creationId="{10A2BF97-D28A-B44C-9C58-1E4C41637F3B}"/>
          </ac:picMkLst>
        </pc:picChg>
        <pc:picChg chg="add mod">
          <ac:chgData name="Howard Lin" userId="9703f93b-d059-448d-aa88-a13ce84a6f02" providerId="ADAL" clId="{3C3F7A4B-574B-A341-AE7C-EC3024DE402B}" dt="2022-03-04T01:33:09.654" v="3400" actId="1076"/>
          <ac:picMkLst>
            <pc:docMk/>
            <pc:sldMk cId="1779982871" sldId="352"/>
            <ac:picMk id="1026" creationId="{C963AA8B-B33F-BE42-B52C-A93C728C27F5}"/>
          </ac:picMkLst>
        </pc:picChg>
      </pc:sldChg>
    </pc:docChg>
  </pc:docChgLst>
  <pc:docChgLst>
    <pc:chgData name="Chuyu Chen" userId="90777571-bb4b-45b6-ba28-c38dc13caa01" providerId="ADAL" clId="{A9098202-FFE6-1944-BE61-0C785C30A38E}"/>
    <pc:docChg chg="undo redo custSel addSld delSld modSld sldOrd">
      <pc:chgData name="Chuyu Chen" userId="90777571-bb4b-45b6-ba28-c38dc13caa01" providerId="ADAL" clId="{A9098202-FFE6-1944-BE61-0C785C30A38E}" dt="2022-03-04T02:27:01.060" v="2257"/>
      <pc:docMkLst>
        <pc:docMk/>
      </pc:docMkLst>
      <pc:sldChg chg="addSp delSp modSp add mod">
        <pc:chgData name="Chuyu Chen" userId="90777571-bb4b-45b6-ba28-c38dc13caa01" providerId="ADAL" clId="{A9098202-FFE6-1944-BE61-0C785C30A38E}" dt="2022-03-04T01:01:51.699" v="2175" actId="20577"/>
        <pc:sldMkLst>
          <pc:docMk/>
          <pc:sldMk cId="0" sldId="271"/>
        </pc:sldMkLst>
        <pc:spChg chg="add del mod">
          <ac:chgData name="Chuyu Chen" userId="90777571-bb4b-45b6-ba28-c38dc13caa01" providerId="ADAL" clId="{A9098202-FFE6-1944-BE61-0C785C30A38E}" dt="2022-02-17T00:13:23.265" v="384" actId="478"/>
          <ac:spMkLst>
            <pc:docMk/>
            <pc:sldMk cId="0" sldId="271"/>
            <ac:spMk id="3" creationId="{254277B1-69CF-AE4C-84E2-7D539FD95FD0}"/>
          </ac:spMkLst>
        </pc:spChg>
        <pc:spChg chg="add del mod">
          <ac:chgData name="Chuyu Chen" userId="90777571-bb4b-45b6-ba28-c38dc13caa01" providerId="ADAL" clId="{A9098202-FFE6-1944-BE61-0C785C30A38E}" dt="2022-02-17T00:13:48.538" v="399"/>
          <ac:spMkLst>
            <pc:docMk/>
            <pc:sldMk cId="0" sldId="271"/>
            <ac:spMk id="4" creationId="{D624488D-9A1D-DA41-93A1-797CB5D6C6A2}"/>
          </ac:spMkLst>
        </pc:spChg>
        <pc:spChg chg="add del mod">
          <ac:chgData name="Chuyu Chen" userId="90777571-bb4b-45b6-ba28-c38dc13caa01" providerId="ADAL" clId="{A9098202-FFE6-1944-BE61-0C785C30A38E}" dt="2022-02-17T00:13:37.959" v="392" actId="767"/>
          <ac:spMkLst>
            <pc:docMk/>
            <pc:sldMk cId="0" sldId="271"/>
            <ac:spMk id="5" creationId="{F6ED277B-208B-DA44-B7D3-2E86B1A35DA6}"/>
          </ac:spMkLst>
        </pc:spChg>
        <pc:spChg chg="add del mod">
          <ac:chgData name="Chuyu Chen" userId="90777571-bb4b-45b6-ba28-c38dc13caa01" providerId="ADAL" clId="{A9098202-FFE6-1944-BE61-0C785C30A38E}" dt="2022-02-17T00:13:48.120" v="397"/>
          <ac:spMkLst>
            <pc:docMk/>
            <pc:sldMk cId="0" sldId="271"/>
            <ac:spMk id="6" creationId="{76C0B723-2632-724E-83F5-CC135074C3EC}"/>
          </ac:spMkLst>
        </pc:spChg>
        <pc:spChg chg="add del mod">
          <ac:chgData name="Chuyu Chen" userId="90777571-bb4b-45b6-ba28-c38dc13caa01" providerId="ADAL" clId="{A9098202-FFE6-1944-BE61-0C785C30A38E}" dt="2022-02-17T00:22:48.115" v="784" actId="478"/>
          <ac:spMkLst>
            <pc:docMk/>
            <pc:sldMk cId="0" sldId="271"/>
            <ac:spMk id="8" creationId="{6FC28266-2980-F04E-B0C7-5E70FD5B1BA5}"/>
          </ac:spMkLst>
        </pc:spChg>
        <pc:spChg chg="add del mod">
          <ac:chgData name="Chuyu Chen" userId="90777571-bb4b-45b6-ba28-c38dc13caa01" providerId="ADAL" clId="{A9098202-FFE6-1944-BE61-0C785C30A38E}" dt="2022-02-17T00:23:42.322" v="815" actId="478"/>
          <ac:spMkLst>
            <pc:docMk/>
            <pc:sldMk cId="0" sldId="271"/>
            <ac:spMk id="10" creationId="{C39B11F3-874D-C344-B21B-CBCFC3DAB2F3}"/>
          </ac:spMkLst>
        </pc:spChg>
        <pc:spChg chg="add mod">
          <ac:chgData name="Chuyu Chen" userId="90777571-bb4b-45b6-ba28-c38dc13caa01" providerId="ADAL" clId="{A9098202-FFE6-1944-BE61-0C785C30A38E}" dt="2022-02-17T01:26:58.716" v="1091" actId="1037"/>
          <ac:spMkLst>
            <pc:docMk/>
            <pc:sldMk cId="0" sldId="271"/>
            <ac:spMk id="11" creationId="{C66D8429-F70B-6946-A108-A26FEA16B941}"/>
          </ac:spMkLst>
        </pc:spChg>
        <pc:spChg chg="add del mod">
          <ac:chgData name="Chuyu Chen" userId="90777571-bb4b-45b6-ba28-c38dc13caa01" providerId="ADAL" clId="{A9098202-FFE6-1944-BE61-0C785C30A38E}" dt="2022-02-17T00:35:16.526" v="1001" actId="11529"/>
          <ac:spMkLst>
            <pc:docMk/>
            <pc:sldMk cId="0" sldId="271"/>
            <ac:spMk id="12" creationId="{AB2C469E-F337-BD47-8D05-09ECE53DFD45}"/>
          </ac:spMkLst>
        </pc:spChg>
        <pc:spChg chg="add del mod">
          <ac:chgData name="Chuyu Chen" userId="90777571-bb4b-45b6-ba28-c38dc13caa01" providerId="ADAL" clId="{A9098202-FFE6-1944-BE61-0C785C30A38E}" dt="2022-02-17T00:13:32.924" v="388"/>
          <ac:spMkLst>
            <pc:docMk/>
            <pc:sldMk cId="0" sldId="271"/>
            <ac:spMk id="117" creationId="{6778F1D1-CE64-2D49-B888-548F87077AF6}"/>
          </ac:spMkLst>
        </pc:spChg>
        <pc:spChg chg="add mod">
          <ac:chgData name="Chuyu Chen" userId="90777571-bb4b-45b6-ba28-c38dc13caa01" providerId="ADAL" clId="{A9098202-FFE6-1944-BE61-0C785C30A38E}" dt="2022-02-17T00:14:43.833" v="411" actId="1038"/>
          <ac:spMkLst>
            <pc:docMk/>
            <pc:sldMk cId="0" sldId="271"/>
            <ac:spMk id="118" creationId="{E1A3E780-3EA6-5C45-B80E-02E4E321B8E7}"/>
          </ac:spMkLst>
        </pc:spChg>
        <pc:spChg chg="add del mod">
          <ac:chgData name="Chuyu Chen" userId="90777571-bb4b-45b6-ba28-c38dc13caa01" providerId="ADAL" clId="{A9098202-FFE6-1944-BE61-0C785C30A38E}" dt="2022-02-17T00:14:34.153" v="409" actId="478"/>
          <ac:spMkLst>
            <pc:docMk/>
            <pc:sldMk cId="0" sldId="271"/>
            <ac:spMk id="121" creationId="{A0460CD7-9062-F647-A36B-3AF2CD624B96}"/>
          </ac:spMkLst>
        </pc:spChg>
        <pc:spChg chg="add del mod">
          <ac:chgData name="Chuyu Chen" userId="90777571-bb4b-45b6-ba28-c38dc13caa01" providerId="ADAL" clId="{A9098202-FFE6-1944-BE61-0C785C30A38E}" dt="2022-02-17T00:14:20.861" v="406"/>
          <ac:spMkLst>
            <pc:docMk/>
            <pc:sldMk cId="0" sldId="271"/>
            <ac:spMk id="123" creationId="{F770C5FA-AFCD-724C-85F3-DCD31DD3FAE4}"/>
          </ac:spMkLst>
        </pc:spChg>
        <pc:spChg chg="add mod">
          <ac:chgData name="Chuyu Chen" userId="90777571-bb4b-45b6-ba28-c38dc13caa01" providerId="ADAL" clId="{A9098202-FFE6-1944-BE61-0C785C30A38E}" dt="2022-02-17T01:26:58.716" v="1091" actId="1037"/>
          <ac:spMkLst>
            <pc:docMk/>
            <pc:sldMk cId="0" sldId="271"/>
            <ac:spMk id="124" creationId="{63AD6FC5-22A0-CC42-8AD2-A15B74E7521A}"/>
          </ac:spMkLst>
        </pc:spChg>
        <pc:spChg chg="add del mod">
          <ac:chgData name="Chuyu Chen" userId="90777571-bb4b-45b6-ba28-c38dc13caa01" providerId="ADAL" clId="{A9098202-FFE6-1944-BE61-0C785C30A38E}" dt="2022-02-17T00:25:05.839" v="842" actId="478"/>
          <ac:spMkLst>
            <pc:docMk/>
            <pc:sldMk cId="0" sldId="271"/>
            <ac:spMk id="125" creationId="{92C53604-B30C-F043-9C06-25E3AB3EB511}"/>
          </ac:spMkLst>
        </pc:spChg>
        <pc:spChg chg="add del mod">
          <ac:chgData name="Chuyu Chen" userId="90777571-bb4b-45b6-ba28-c38dc13caa01" providerId="ADAL" clId="{A9098202-FFE6-1944-BE61-0C785C30A38E}" dt="2022-02-17T00:25:07.432" v="843" actId="478"/>
          <ac:spMkLst>
            <pc:docMk/>
            <pc:sldMk cId="0" sldId="271"/>
            <ac:spMk id="126" creationId="{30D6CE6B-119D-334A-BD29-535E9003037D}"/>
          </ac:spMkLst>
        </pc:spChg>
        <pc:spChg chg="add mod">
          <ac:chgData name="Chuyu Chen" userId="90777571-bb4b-45b6-ba28-c38dc13caa01" providerId="ADAL" clId="{A9098202-FFE6-1944-BE61-0C785C30A38E}" dt="2022-02-17T01:26:58.716" v="1091" actId="1037"/>
          <ac:spMkLst>
            <pc:docMk/>
            <pc:sldMk cId="0" sldId="271"/>
            <ac:spMk id="127" creationId="{037A05B0-529B-0940-8A2E-C5F0F7190720}"/>
          </ac:spMkLst>
        </pc:spChg>
        <pc:spChg chg="add del mod">
          <ac:chgData name="Chuyu Chen" userId="90777571-bb4b-45b6-ba28-c38dc13caa01" providerId="ADAL" clId="{A9098202-FFE6-1944-BE61-0C785C30A38E}" dt="2022-02-17T00:25:02.237" v="841" actId="478"/>
          <ac:spMkLst>
            <pc:docMk/>
            <pc:sldMk cId="0" sldId="271"/>
            <ac:spMk id="128" creationId="{84452941-0071-6640-AF15-E4B0C1868843}"/>
          </ac:spMkLst>
        </pc:spChg>
        <pc:spChg chg="add del mod">
          <ac:chgData name="Chuyu Chen" userId="90777571-bb4b-45b6-ba28-c38dc13caa01" providerId="ADAL" clId="{A9098202-FFE6-1944-BE61-0C785C30A38E}" dt="2022-02-17T00:25:02.237" v="841" actId="478"/>
          <ac:spMkLst>
            <pc:docMk/>
            <pc:sldMk cId="0" sldId="271"/>
            <ac:spMk id="129" creationId="{D29B1BBE-F23C-C446-A4BE-F21F25CDB5EC}"/>
          </ac:spMkLst>
        </pc:spChg>
        <pc:spChg chg="add del mod">
          <ac:chgData name="Chuyu Chen" userId="90777571-bb4b-45b6-ba28-c38dc13caa01" providerId="ADAL" clId="{A9098202-FFE6-1944-BE61-0C785C30A38E}" dt="2022-02-17T00:25:09.200" v="844" actId="478"/>
          <ac:spMkLst>
            <pc:docMk/>
            <pc:sldMk cId="0" sldId="271"/>
            <ac:spMk id="130" creationId="{235B0B52-C5BC-7C48-8AEE-980E10F5A8EE}"/>
          </ac:spMkLst>
        </pc:spChg>
        <pc:spChg chg="add del mod">
          <ac:chgData name="Chuyu Chen" userId="90777571-bb4b-45b6-ba28-c38dc13caa01" providerId="ADAL" clId="{A9098202-FFE6-1944-BE61-0C785C30A38E}" dt="2022-02-17T00:25:02.237" v="841" actId="478"/>
          <ac:spMkLst>
            <pc:docMk/>
            <pc:sldMk cId="0" sldId="271"/>
            <ac:spMk id="131" creationId="{C03DC0B7-0199-8C49-B3BF-AB4A5DCF152A}"/>
          </ac:spMkLst>
        </pc:spChg>
        <pc:spChg chg="add del mod">
          <ac:chgData name="Chuyu Chen" userId="90777571-bb4b-45b6-ba28-c38dc13caa01" providerId="ADAL" clId="{A9098202-FFE6-1944-BE61-0C785C30A38E}" dt="2022-02-17T00:35:15.204" v="998"/>
          <ac:spMkLst>
            <pc:docMk/>
            <pc:sldMk cId="0" sldId="271"/>
            <ac:spMk id="138" creationId="{FF1F0F16-1EA4-8E43-90B5-1E8B28EEC094}"/>
          </ac:spMkLst>
        </pc:spChg>
        <pc:spChg chg="add del">
          <ac:chgData name="Chuyu Chen" userId="90777571-bb4b-45b6-ba28-c38dc13caa01" providerId="ADAL" clId="{A9098202-FFE6-1944-BE61-0C785C30A38E}" dt="2022-02-17T01:26:43.200" v="1056" actId="22"/>
          <ac:spMkLst>
            <pc:docMk/>
            <pc:sldMk cId="0" sldId="271"/>
            <ac:spMk id="140" creationId="{41295C3E-C3A3-834F-85FD-2E26FA0E3905}"/>
          </ac:spMkLst>
        </pc:spChg>
        <pc:spChg chg="del">
          <ac:chgData name="Chuyu Chen" userId="90777571-bb4b-45b6-ba28-c38dc13caa01" providerId="ADAL" clId="{A9098202-FFE6-1944-BE61-0C785C30A38E}" dt="2022-02-17T00:13:21.411" v="383" actId="478"/>
          <ac:spMkLst>
            <pc:docMk/>
            <pc:sldMk cId="0" sldId="271"/>
            <ac:spMk id="565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13:08.899" v="382" actId="207"/>
          <ac:spMkLst>
            <pc:docMk/>
            <pc:sldMk cId="0" sldId="271"/>
            <ac:spMk id="566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20:26.547" v="600" actId="1037"/>
          <ac:spMkLst>
            <pc:docMk/>
            <pc:sldMk cId="0" sldId="271"/>
            <ac:spMk id="567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20:26.547" v="600" actId="1037"/>
          <ac:spMkLst>
            <pc:docMk/>
            <pc:sldMk cId="0" sldId="271"/>
            <ac:spMk id="568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20:26.547" v="600" actId="1037"/>
          <ac:spMkLst>
            <pc:docMk/>
            <pc:sldMk cId="0" sldId="271"/>
            <ac:spMk id="569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3-04T01:01:51.699" v="2175" actId="20577"/>
          <ac:spMkLst>
            <pc:docMk/>
            <pc:sldMk cId="0" sldId="271"/>
            <ac:spMk id="570" creationId="{00000000-0000-0000-0000-000000000000}"/>
          </ac:spMkLst>
        </pc:spChg>
        <pc:spChg chg="del mod">
          <ac:chgData name="Chuyu Chen" userId="90777571-bb4b-45b6-ba28-c38dc13caa01" providerId="ADAL" clId="{A9098202-FFE6-1944-BE61-0C785C30A38E}" dt="2022-02-17T00:32:44.341" v="971" actId="478"/>
          <ac:spMkLst>
            <pc:docMk/>
            <pc:sldMk cId="0" sldId="271"/>
            <ac:spMk id="571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29:44.442" v="952" actId="20577"/>
          <ac:spMkLst>
            <pc:docMk/>
            <pc:sldMk cId="0" sldId="271"/>
            <ac:spMk id="572" creationId="{00000000-0000-0000-0000-000000000000}"/>
          </ac:spMkLst>
        </pc:spChg>
        <pc:spChg chg="del mod">
          <ac:chgData name="Chuyu Chen" userId="90777571-bb4b-45b6-ba28-c38dc13caa01" providerId="ADAL" clId="{A9098202-FFE6-1944-BE61-0C785C30A38E}" dt="2022-02-17T00:22:46.258" v="783" actId="478"/>
          <ac:spMkLst>
            <pc:docMk/>
            <pc:sldMk cId="0" sldId="271"/>
            <ac:spMk id="573" creationId="{00000000-0000-0000-0000-000000000000}"/>
          </ac:spMkLst>
        </pc:spChg>
        <pc:spChg chg="del mod">
          <ac:chgData name="Chuyu Chen" userId="90777571-bb4b-45b6-ba28-c38dc13caa01" providerId="ADAL" clId="{A9098202-FFE6-1944-BE61-0C785C30A38E}" dt="2022-02-17T00:20:10.015" v="563" actId="478"/>
          <ac:spMkLst>
            <pc:docMk/>
            <pc:sldMk cId="0" sldId="271"/>
            <ac:spMk id="574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22:40.420" v="782" actId="1076"/>
          <ac:spMkLst>
            <pc:docMk/>
            <pc:sldMk cId="0" sldId="271"/>
            <ac:spMk id="575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20:26.547" v="600" actId="1037"/>
          <ac:spMkLst>
            <pc:docMk/>
            <pc:sldMk cId="0" sldId="271"/>
            <ac:spMk id="576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20:26.547" v="600" actId="1037"/>
          <ac:spMkLst>
            <pc:docMk/>
            <pc:sldMk cId="0" sldId="271"/>
            <ac:spMk id="577" creationId="{00000000-0000-0000-0000-000000000000}"/>
          </ac:spMkLst>
        </pc:spChg>
        <pc:spChg chg="del mod">
          <ac:chgData name="Chuyu Chen" userId="90777571-bb4b-45b6-ba28-c38dc13caa01" providerId="ADAL" clId="{A9098202-FFE6-1944-BE61-0C785C30A38E}" dt="2022-02-17T00:22:19.581" v="776" actId="478"/>
          <ac:spMkLst>
            <pc:docMk/>
            <pc:sldMk cId="0" sldId="271"/>
            <ac:spMk id="578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29:26.037" v="941" actId="20577"/>
          <ac:spMkLst>
            <pc:docMk/>
            <pc:sldMk cId="0" sldId="271"/>
            <ac:spMk id="579" creationId="{00000000-0000-0000-0000-000000000000}"/>
          </ac:spMkLst>
        </pc:spChg>
        <pc:spChg chg="del mod">
          <ac:chgData name="Chuyu Chen" userId="90777571-bb4b-45b6-ba28-c38dc13caa01" providerId="ADAL" clId="{A9098202-FFE6-1944-BE61-0C785C30A38E}" dt="2022-02-17T00:23:40.439" v="814" actId="478"/>
          <ac:spMkLst>
            <pc:docMk/>
            <pc:sldMk cId="0" sldId="271"/>
            <ac:spMk id="580" creationId="{00000000-0000-0000-0000-000000000000}"/>
          </ac:spMkLst>
        </pc:spChg>
        <pc:spChg chg="mod">
          <ac:chgData name="Chuyu Chen" userId="90777571-bb4b-45b6-ba28-c38dc13caa01" providerId="ADAL" clId="{A9098202-FFE6-1944-BE61-0C785C30A38E}" dt="2022-02-17T00:35:36.302" v="1009" actId="1076"/>
          <ac:spMkLst>
            <pc:docMk/>
            <pc:sldMk cId="0" sldId="271"/>
            <ac:spMk id="581" creationId="{00000000-0000-0000-0000-000000000000}"/>
          </ac:spMkLst>
        </pc:spChg>
        <pc:grpChg chg="mod">
          <ac:chgData name="Chuyu Chen" userId="90777571-bb4b-45b6-ba28-c38dc13caa01" providerId="ADAL" clId="{A9098202-FFE6-1944-BE61-0C785C30A38E}" dt="2022-02-17T00:20:26.547" v="600" actId="1037"/>
          <ac:grpSpMkLst>
            <pc:docMk/>
            <pc:sldMk cId="0" sldId="271"/>
            <ac:grpSpMk id="582" creationId="{00000000-0000-0000-0000-000000000000}"/>
          </ac:grpSpMkLst>
        </pc:grpChg>
        <pc:grpChg chg="mod">
          <ac:chgData name="Chuyu Chen" userId="90777571-bb4b-45b6-ba28-c38dc13caa01" providerId="ADAL" clId="{A9098202-FFE6-1944-BE61-0C785C30A38E}" dt="2022-02-17T00:20:26.547" v="600" actId="1037"/>
          <ac:grpSpMkLst>
            <pc:docMk/>
            <pc:sldMk cId="0" sldId="271"/>
            <ac:grpSpMk id="607" creationId="{00000000-0000-0000-0000-000000000000}"/>
          </ac:grpSpMkLst>
        </pc:grpChg>
        <pc:grpChg chg="mod">
          <ac:chgData name="Chuyu Chen" userId="90777571-bb4b-45b6-ba28-c38dc13caa01" providerId="ADAL" clId="{A9098202-FFE6-1944-BE61-0C785C30A38E}" dt="2022-02-17T00:20:26.547" v="600" actId="1037"/>
          <ac:grpSpMkLst>
            <pc:docMk/>
            <pc:sldMk cId="0" sldId="271"/>
            <ac:grpSpMk id="630" creationId="{00000000-0000-0000-0000-000000000000}"/>
          </ac:grpSpMkLst>
        </pc:grpChg>
        <pc:grpChg chg="mod">
          <ac:chgData name="Chuyu Chen" userId="90777571-bb4b-45b6-ba28-c38dc13caa01" providerId="ADAL" clId="{A9098202-FFE6-1944-BE61-0C785C30A38E}" dt="2022-02-17T00:20:26.547" v="600" actId="1037"/>
          <ac:grpSpMkLst>
            <pc:docMk/>
            <pc:sldMk cId="0" sldId="271"/>
            <ac:grpSpMk id="657" creationId="{00000000-0000-0000-0000-000000000000}"/>
          </ac:grpSpMkLst>
        </pc:grpChg>
        <pc:graphicFrameChg chg="add mod">
          <ac:chgData name="Chuyu Chen" userId="90777571-bb4b-45b6-ba28-c38dc13caa01" providerId="ADAL" clId="{A9098202-FFE6-1944-BE61-0C785C30A38E}" dt="2022-02-17T01:26:46.508" v="1057"/>
          <ac:graphicFrameMkLst>
            <pc:docMk/>
            <pc:sldMk cId="0" sldId="271"/>
            <ac:graphicFrameMk id="141" creationId="{D66CE17D-89B1-0D4D-A14C-6A8011758C29}"/>
          </ac:graphicFrameMkLst>
        </pc:graphicFrameChg>
        <pc:picChg chg="add del mod">
          <ac:chgData name="Chuyu Chen" userId="90777571-bb4b-45b6-ba28-c38dc13caa01" providerId="ADAL" clId="{A9098202-FFE6-1944-BE61-0C785C30A38E}" dt="2022-02-17T02:44:06.134" v="1974" actId="21"/>
          <ac:picMkLst>
            <pc:docMk/>
            <pc:sldMk cId="0" sldId="271"/>
            <ac:picMk id="2050" creationId="{A9B89C22-26FD-AB47-8286-8BBE0A64C8EE}"/>
          </ac:picMkLst>
        </pc:picChg>
      </pc:sldChg>
      <pc:sldChg chg="addSp delSp modSp mod">
        <pc:chgData name="Chuyu Chen" userId="90777571-bb4b-45b6-ba28-c38dc13caa01" providerId="ADAL" clId="{A9098202-FFE6-1944-BE61-0C785C30A38E}" dt="2022-03-04T02:27:01.060" v="2257"/>
        <pc:sldMkLst>
          <pc:docMk/>
          <pc:sldMk cId="2978427058" sldId="332"/>
        </pc:sldMkLst>
        <pc:spChg chg="mod">
          <ac:chgData name="Chuyu Chen" userId="90777571-bb4b-45b6-ba28-c38dc13caa01" providerId="ADAL" clId="{A9098202-FFE6-1944-BE61-0C785C30A38E}" dt="2022-02-17T00:11:15.264" v="350" actId="20577"/>
          <ac:spMkLst>
            <pc:docMk/>
            <pc:sldMk cId="2978427058" sldId="332"/>
            <ac:spMk id="2" creationId="{63EA845E-EDF2-9F4E-858B-EE6B3D730C28}"/>
          </ac:spMkLst>
        </pc:spChg>
        <pc:spChg chg="del mod">
          <ac:chgData name="Chuyu Chen" userId="90777571-bb4b-45b6-ba28-c38dc13caa01" providerId="ADAL" clId="{A9098202-FFE6-1944-BE61-0C785C30A38E}" dt="2022-02-17T00:06:26.910" v="281" actId="478"/>
          <ac:spMkLst>
            <pc:docMk/>
            <pc:sldMk cId="2978427058" sldId="332"/>
            <ac:spMk id="3" creationId="{A4C679D2-B80A-F84D-9904-E68352EEC8DE}"/>
          </ac:spMkLst>
        </pc:spChg>
        <pc:spChg chg="add del mod">
          <ac:chgData name="Chuyu Chen" userId="90777571-bb4b-45b6-ba28-c38dc13caa01" providerId="ADAL" clId="{A9098202-FFE6-1944-BE61-0C785C30A38E}" dt="2022-02-16T22:48:56.410" v="124" actId="11529"/>
          <ac:spMkLst>
            <pc:docMk/>
            <pc:sldMk cId="2978427058" sldId="332"/>
            <ac:spMk id="5" creationId="{E356EB2E-3BC0-B746-A77C-D8118112641B}"/>
          </ac:spMkLst>
        </pc:spChg>
        <pc:spChg chg="add mod">
          <ac:chgData name="Chuyu Chen" userId="90777571-bb4b-45b6-ba28-c38dc13caa01" providerId="ADAL" clId="{A9098202-FFE6-1944-BE61-0C785C30A38E}" dt="2022-03-04T02:26:39.620" v="2253" actId="1076"/>
          <ac:spMkLst>
            <pc:docMk/>
            <pc:sldMk cId="2978427058" sldId="332"/>
            <ac:spMk id="6" creationId="{4FA22DB0-AA3F-7F41-8DCD-F250570F8EE3}"/>
          </ac:spMkLst>
        </pc:spChg>
        <pc:spChg chg="add mod">
          <ac:chgData name="Chuyu Chen" userId="90777571-bb4b-45b6-ba28-c38dc13caa01" providerId="ADAL" clId="{A9098202-FFE6-1944-BE61-0C785C30A38E}" dt="2022-02-17T02:34:36.587" v="1828" actId="1076"/>
          <ac:spMkLst>
            <pc:docMk/>
            <pc:sldMk cId="2978427058" sldId="332"/>
            <ac:spMk id="8" creationId="{CE128A8C-FDA2-FF44-8127-9E193C27C571}"/>
          </ac:spMkLst>
        </pc:spChg>
        <pc:spChg chg="del mod">
          <ac:chgData name="Chuyu Chen" userId="90777571-bb4b-45b6-ba28-c38dc13caa01" providerId="ADAL" clId="{A9098202-FFE6-1944-BE61-0C785C30A38E}" dt="2022-03-04T02:26:25.758" v="2247" actId="478"/>
          <ac:spMkLst>
            <pc:docMk/>
            <pc:sldMk cId="2978427058" sldId="332"/>
            <ac:spMk id="9" creationId="{8F19AA6A-775E-0740-B27D-F44A837363A8}"/>
          </ac:spMkLst>
        </pc:spChg>
        <pc:spChg chg="add del mod">
          <ac:chgData name="Chuyu Chen" userId="90777571-bb4b-45b6-ba28-c38dc13caa01" providerId="ADAL" clId="{A9098202-FFE6-1944-BE61-0C785C30A38E}" dt="2022-02-17T02:11:30.081" v="1513" actId="11529"/>
          <ac:spMkLst>
            <pc:docMk/>
            <pc:sldMk cId="2978427058" sldId="332"/>
            <ac:spMk id="9" creationId="{AF056029-B458-0A4B-8EA0-1A9EB98D4983}"/>
          </ac:spMkLst>
        </pc:spChg>
        <pc:graphicFrameChg chg="add del mod modGraphic">
          <ac:chgData name="Chuyu Chen" userId="90777571-bb4b-45b6-ba28-c38dc13caa01" providerId="ADAL" clId="{A9098202-FFE6-1944-BE61-0C785C30A38E}" dt="2022-03-04T02:27:01.060" v="2257"/>
          <ac:graphicFrameMkLst>
            <pc:docMk/>
            <pc:sldMk cId="2978427058" sldId="332"/>
            <ac:graphicFrameMk id="4" creationId="{834B7B89-D165-964C-ADFF-FDAF6E029A6C}"/>
          </ac:graphicFrameMkLst>
        </pc:graphicFrameChg>
      </pc:sldChg>
      <pc:sldChg chg="addSp delSp modSp mod">
        <pc:chgData name="Chuyu Chen" userId="90777571-bb4b-45b6-ba28-c38dc13caa01" providerId="ADAL" clId="{A9098202-FFE6-1944-BE61-0C785C30A38E}" dt="2022-02-25T03:05:18.745" v="2160" actId="5793"/>
        <pc:sldMkLst>
          <pc:docMk/>
          <pc:sldMk cId="4126495118" sldId="334"/>
        </pc:sldMkLst>
        <pc:spChg chg="mod">
          <ac:chgData name="Chuyu Chen" userId="90777571-bb4b-45b6-ba28-c38dc13caa01" providerId="ADAL" clId="{A9098202-FFE6-1944-BE61-0C785C30A38E}" dt="2022-02-25T02:46:26.746" v="2027" actId="21"/>
          <ac:spMkLst>
            <pc:docMk/>
            <pc:sldMk cId="4126495118" sldId="334"/>
            <ac:spMk id="3" creationId="{A4C679D2-B80A-F84D-9904-E68352EEC8DE}"/>
          </ac:spMkLst>
        </pc:spChg>
        <pc:spChg chg="add del mod">
          <ac:chgData name="Chuyu Chen" userId="90777571-bb4b-45b6-ba28-c38dc13caa01" providerId="ADAL" clId="{A9098202-FFE6-1944-BE61-0C785C30A38E}" dt="2022-02-25T02:47:38.450" v="2031" actId="21"/>
          <ac:spMkLst>
            <pc:docMk/>
            <pc:sldMk cId="4126495118" sldId="334"/>
            <ac:spMk id="4" creationId="{D8DE787F-94A0-7C4E-ABBE-6B338B8D676E}"/>
          </ac:spMkLst>
        </pc:spChg>
        <pc:spChg chg="mod">
          <ac:chgData name="Chuyu Chen" userId="90777571-bb4b-45b6-ba28-c38dc13caa01" providerId="ADAL" clId="{A9098202-FFE6-1944-BE61-0C785C30A38E}" dt="2022-02-25T02:55:22.119" v="2113" actId="688"/>
          <ac:spMkLst>
            <pc:docMk/>
            <pc:sldMk cId="4126495118" sldId="334"/>
            <ac:spMk id="6" creationId="{01B355F8-00B2-FB46-983C-9FB7E1910C07}"/>
          </ac:spMkLst>
        </pc:spChg>
        <pc:spChg chg="add mod">
          <ac:chgData name="Chuyu Chen" userId="90777571-bb4b-45b6-ba28-c38dc13caa01" providerId="ADAL" clId="{A9098202-FFE6-1944-BE61-0C785C30A38E}" dt="2022-02-25T03:01:04.347" v="2131" actId="207"/>
          <ac:spMkLst>
            <pc:docMk/>
            <pc:sldMk cId="4126495118" sldId="334"/>
            <ac:spMk id="17" creationId="{B88C901C-70EC-A442-91BE-E3ACC33998C3}"/>
          </ac:spMkLst>
        </pc:spChg>
        <pc:spChg chg="mod">
          <ac:chgData name="Chuyu Chen" userId="90777571-bb4b-45b6-ba28-c38dc13caa01" providerId="ADAL" clId="{A9098202-FFE6-1944-BE61-0C785C30A38E}" dt="2022-02-25T03:05:18.745" v="2160" actId="5793"/>
          <ac:spMkLst>
            <pc:docMk/>
            <pc:sldMk cId="4126495118" sldId="334"/>
            <ac:spMk id="19" creationId="{6434B62E-1018-8249-AA9C-745995560F08}"/>
          </ac:spMkLst>
        </pc:spChg>
        <pc:picChg chg="mod">
          <ac:chgData name="Chuyu Chen" userId="90777571-bb4b-45b6-ba28-c38dc13caa01" providerId="ADAL" clId="{A9098202-FFE6-1944-BE61-0C785C30A38E}" dt="2022-02-25T02:57:10.569" v="2115" actId="207"/>
          <ac:picMkLst>
            <pc:docMk/>
            <pc:sldMk cId="4126495118" sldId="334"/>
            <ac:picMk id="16" creationId="{DFF79122-84E4-7C47-99EC-46340EEE8293}"/>
          </ac:picMkLst>
        </pc:picChg>
      </pc:sldChg>
      <pc:sldChg chg="modSp mod">
        <pc:chgData name="Chuyu Chen" userId="90777571-bb4b-45b6-ba28-c38dc13caa01" providerId="ADAL" clId="{A9098202-FFE6-1944-BE61-0C785C30A38E}" dt="2022-03-04T00:42:58.371" v="2166" actId="1076"/>
        <pc:sldMkLst>
          <pc:docMk/>
          <pc:sldMk cId="2486267381" sldId="335"/>
        </pc:sldMkLst>
        <pc:spChg chg="mod">
          <ac:chgData name="Chuyu Chen" userId="90777571-bb4b-45b6-ba28-c38dc13caa01" providerId="ADAL" clId="{A9098202-FFE6-1944-BE61-0C785C30A38E}" dt="2022-03-04T00:42:58.371" v="2166" actId="1076"/>
          <ac:spMkLst>
            <pc:docMk/>
            <pc:sldMk cId="2486267381" sldId="335"/>
            <ac:spMk id="5" creationId="{F74B3A24-4837-334F-B605-0C8F17DF1127}"/>
          </ac:spMkLst>
        </pc:spChg>
        <pc:graphicFrameChg chg="modGraphic">
          <ac:chgData name="Chuyu Chen" userId="90777571-bb4b-45b6-ba28-c38dc13caa01" providerId="ADAL" clId="{A9098202-FFE6-1944-BE61-0C785C30A38E}" dt="2022-03-04T00:42:51.620" v="2165" actId="255"/>
          <ac:graphicFrameMkLst>
            <pc:docMk/>
            <pc:sldMk cId="2486267381" sldId="335"/>
            <ac:graphicFrameMk id="6" creationId="{29CAC038-8827-C149-B5E3-258DD2F649C2}"/>
          </ac:graphicFrameMkLst>
        </pc:graphicFrameChg>
      </pc:sldChg>
      <pc:sldChg chg="modSp del mod">
        <pc:chgData name="Chuyu Chen" userId="90777571-bb4b-45b6-ba28-c38dc13caa01" providerId="ADAL" clId="{A9098202-FFE6-1944-BE61-0C785C30A38E}" dt="2022-02-17T01:46:17.276" v="1274" actId="2696"/>
        <pc:sldMkLst>
          <pc:docMk/>
          <pc:sldMk cId="4082742782" sldId="338"/>
        </pc:sldMkLst>
        <pc:spChg chg="mod">
          <ac:chgData name="Chuyu Chen" userId="90777571-bb4b-45b6-ba28-c38dc13caa01" providerId="ADAL" clId="{A9098202-FFE6-1944-BE61-0C785C30A38E}" dt="2022-02-17T01:46:13.184" v="1272" actId="21"/>
          <ac:spMkLst>
            <pc:docMk/>
            <pc:sldMk cId="4082742782" sldId="338"/>
            <ac:spMk id="2" creationId="{63EA845E-EDF2-9F4E-858B-EE6B3D730C28}"/>
          </ac:spMkLst>
        </pc:spChg>
      </pc:sldChg>
      <pc:sldChg chg="modSp mod">
        <pc:chgData name="Chuyu Chen" userId="90777571-bb4b-45b6-ba28-c38dc13caa01" providerId="ADAL" clId="{A9098202-FFE6-1944-BE61-0C785C30A38E}" dt="2022-02-25T02:39:36.942" v="2026" actId="20577"/>
        <pc:sldMkLst>
          <pc:docMk/>
          <pc:sldMk cId="211602738" sldId="339"/>
        </pc:sldMkLst>
        <pc:spChg chg="mod">
          <ac:chgData name="Chuyu Chen" userId="90777571-bb4b-45b6-ba28-c38dc13caa01" providerId="ADAL" clId="{A9098202-FFE6-1944-BE61-0C785C30A38E}" dt="2022-02-25T02:39:36.942" v="2026" actId="20577"/>
          <ac:spMkLst>
            <pc:docMk/>
            <pc:sldMk cId="211602738" sldId="339"/>
            <ac:spMk id="2" creationId="{63EA845E-EDF2-9F4E-858B-EE6B3D730C28}"/>
          </ac:spMkLst>
        </pc:spChg>
        <pc:spChg chg="mod">
          <ac:chgData name="Chuyu Chen" userId="90777571-bb4b-45b6-ba28-c38dc13caa01" providerId="ADAL" clId="{A9098202-FFE6-1944-BE61-0C785C30A38E}" dt="2022-02-25T02:33:08.738" v="2016" actId="113"/>
          <ac:spMkLst>
            <pc:docMk/>
            <pc:sldMk cId="211602738" sldId="339"/>
            <ac:spMk id="14" creationId="{B2AC7C3F-EE88-8F43-B6A4-CBAC7FA16B94}"/>
          </ac:spMkLst>
        </pc:spChg>
      </pc:sldChg>
      <pc:sldChg chg="addSp delSp modSp add mod">
        <pc:chgData name="Chuyu Chen" userId="90777571-bb4b-45b6-ba28-c38dc13caa01" providerId="ADAL" clId="{A9098202-FFE6-1944-BE61-0C785C30A38E}" dt="2022-03-04T01:02:33.044" v="2191" actId="20577"/>
        <pc:sldMkLst>
          <pc:docMk/>
          <pc:sldMk cId="3161360686" sldId="345"/>
        </pc:sldMkLst>
        <pc:spChg chg="mod">
          <ac:chgData name="Chuyu Chen" userId="90777571-bb4b-45b6-ba28-c38dc13caa01" providerId="ADAL" clId="{A9098202-FFE6-1944-BE61-0C785C30A38E}" dt="2022-02-17T01:46:15.049" v="1273"/>
          <ac:spMkLst>
            <pc:docMk/>
            <pc:sldMk cId="3161360686" sldId="345"/>
            <ac:spMk id="2" creationId="{63EA845E-EDF2-9F4E-858B-EE6B3D730C28}"/>
          </ac:spMkLst>
        </pc:spChg>
        <pc:spChg chg="mod">
          <ac:chgData name="Chuyu Chen" userId="90777571-bb4b-45b6-ba28-c38dc13caa01" providerId="ADAL" clId="{A9098202-FFE6-1944-BE61-0C785C30A38E}" dt="2022-02-17T02:37:08.456" v="1962" actId="20577"/>
          <ac:spMkLst>
            <pc:docMk/>
            <pc:sldMk cId="3161360686" sldId="345"/>
            <ac:spMk id="3" creationId="{A4C679D2-B80A-F84D-9904-E68352EEC8DE}"/>
          </ac:spMkLst>
        </pc:spChg>
        <pc:spChg chg="mod">
          <ac:chgData name="Chuyu Chen" userId="90777571-bb4b-45b6-ba28-c38dc13caa01" providerId="ADAL" clId="{A9098202-FFE6-1944-BE61-0C785C30A38E}" dt="2022-03-04T00:44:17.742" v="2169" actId="14100"/>
          <ac:spMkLst>
            <pc:docMk/>
            <pc:sldMk cId="3161360686" sldId="345"/>
            <ac:spMk id="11" creationId="{8BD1E05F-A388-C44D-B460-9F414CC4D4F7}"/>
          </ac:spMkLst>
        </pc:spChg>
        <pc:spChg chg="mod">
          <ac:chgData name="Chuyu Chen" userId="90777571-bb4b-45b6-ba28-c38dc13caa01" providerId="ADAL" clId="{A9098202-FFE6-1944-BE61-0C785C30A38E}" dt="2022-03-04T00:44:17.742" v="2169" actId="14100"/>
          <ac:spMkLst>
            <pc:docMk/>
            <pc:sldMk cId="3161360686" sldId="345"/>
            <ac:spMk id="14" creationId="{B7DAB44C-853B-7743-9A4B-4F7DBBEC64C1}"/>
          </ac:spMkLst>
        </pc:spChg>
        <pc:spChg chg="mod">
          <ac:chgData name="Chuyu Chen" userId="90777571-bb4b-45b6-ba28-c38dc13caa01" providerId="ADAL" clId="{A9098202-FFE6-1944-BE61-0C785C30A38E}" dt="2022-03-04T00:44:17.742" v="2169" actId="14100"/>
          <ac:spMkLst>
            <pc:docMk/>
            <pc:sldMk cId="3161360686" sldId="345"/>
            <ac:spMk id="15" creationId="{4187AF3E-7346-9543-92E1-B9D650A348F8}"/>
          </ac:spMkLst>
        </pc:spChg>
        <pc:spChg chg="mod">
          <ac:chgData name="Chuyu Chen" userId="90777571-bb4b-45b6-ba28-c38dc13caa01" providerId="ADAL" clId="{A9098202-FFE6-1944-BE61-0C785C30A38E}" dt="2022-03-04T01:02:33.044" v="2191" actId="20577"/>
          <ac:spMkLst>
            <pc:docMk/>
            <pc:sldMk cId="3161360686" sldId="345"/>
            <ac:spMk id="60" creationId="{A776B29F-C0C9-B44C-8D3F-F713719ABCD0}"/>
          </ac:spMkLst>
        </pc:spChg>
        <pc:grpChg chg="mod">
          <ac:chgData name="Chuyu Chen" userId="90777571-bb4b-45b6-ba28-c38dc13caa01" providerId="ADAL" clId="{A9098202-FFE6-1944-BE61-0C785C30A38E}" dt="2022-03-04T00:44:17.742" v="2169" actId="14100"/>
          <ac:grpSpMkLst>
            <pc:docMk/>
            <pc:sldMk cId="3161360686" sldId="345"/>
            <ac:grpSpMk id="39" creationId="{C0DBE209-6FEF-BC4E-ABE3-33126B2DE164}"/>
          </ac:grpSpMkLst>
        </pc:grpChg>
        <pc:picChg chg="add del mod">
          <ac:chgData name="Chuyu Chen" userId="90777571-bb4b-45b6-ba28-c38dc13caa01" providerId="ADAL" clId="{A9098202-FFE6-1944-BE61-0C785C30A38E}" dt="2022-02-17T02:44:05.372" v="1973"/>
          <ac:picMkLst>
            <pc:docMk/>
            <pc:sldMk cId="3161360686" sldId="345"/>
            <ac:picMk id="5" creationId="{75495418-E26A-4048-8131-E48A559B1956}"/>
          </ac:picMkLst>
        </pc:picChg>
        <pc:picChg chg="mod">
          <ac:chgData name="Chuyu Chen" userId="90777571-bb4b-45b6-ba28-c38dc13caa01" providerId="ADAL" clId="{A9098202-FFE6-1944-BE61-0C785C30A38E}" dt="2022-03-04T00:44:17.742" v="2169" actId="14100"/>
          <ac:picMkLst>
            <pc:docMk/>
            <pc:sldMk cId="3161360686" sldId="345"/>
            <ac:picMk id="1026" creationId="{68ABC86F-AF2E-EE40-8D66-3244539CCFCE}"/>
          </ac:picMkLst>
        </pc:picChg>
      </pc:sldChg>
      <pc:sldChg chg="addSp delSp modSp new del mod ord">
        <pc:chgData name="Chuyu Chen" userId="90777571-bb4b-45b6-ba28-c38dc13caa01" providerId="ADAL" clId="{A9098202-FFE6-1944-BE61-0C785C30A38E}" dt="2022-02-17T00:13:30.191" v="386" actId="2696"/>
        <pc:sldMkLst>
          <pc:docMk/>
          <pc:sldMk cId="1134501671" sldId="346"/>
        </pc:sldMkLst>
        <pc:spChg chg="del mod">
          <ac:chgData name="Chuyu Chen" userId="90777571-bb4b-45b6-ba28-c38dc13caa01" providerId="ADAL" clId="{A9098202-FFE6-1944-BE61-0C785C30A38E}" dt="2022-02-17T00:13:27.343" v="385" actId="21"/>
          <ac:spMkLst>
            <pc:docMk/>
            <pc:sldMk cId="1134501671" sldId="346"/>
            <ac:spMk id="2" creationId="{A4FD0934-27EC-7549-B712-ABBEC1ED34D4}"/>
          </ac:spMkLst>
        </pc:spChg>
        <pc:spChg chg="add mod">
          <ac:chgData name="Chuyu Chen" userId="90777571-bb4b-45b6-ba28-c38dc13caa01" providerId="ADAL" clId="{A9098202-FFE6-1944-BE61-0C785C30A38E}" dt="2022-02-17T00:13:27.343" v="385" actId="21"/>
          <ac:spMkLst>
            <pc:docMk/>
            <pc:sldMk cId="1134501671" sldId="346"/>
            <ac:spMk id="5" creationId="{2EB7C5B2-4ECF-4A4F-9DF9-60B69DD37D1D}"/>
          </ac:spMkLst>
        </pc:spChg>
      </pc:sldChg>
      <pc:sldChg chg="addSp new del">
        <pc:chgData name="Chuyu Chen" userId="90777571-bb4b-45b6-ba28-c38dc13caa01" providerId="ADAL" clId="{A9098202-FFE6-1944-BE61-0C785C30A38E}" dt="2022-02-17T02:43:33.129" v="1965" actId="2696"/>
        <pc:sldMkLst>
          <pc:docMk/>
          <pc:sldMk cId="3240162760" sldId="346"/>
        </pc:sldMkLst>
        <pc:picChg chg="add">
          <ac:chgData name="Chuyu Chen" userId="90777571-bb4b-45b6-ba28-c38dc13caa01" providerId="ADAL" clId="{A9098202-FFE6-1944-BE61-0C785C30A38E}" dt="2022-02-17T02:42:10.577" v="1964"/>
          <ac:picMkLst>
            <pc:docMk/>
            <pc:sldMk cId="3240162760" sldId="346"/>
            <ac:picMk id="1026" creationId="{68CBD883-66E8-984A-BE6D-49FF0E149332}"/>
          </ac:picMkLst>
        </pc:picChg>
      </pc:sldChg>
      <pc:sldChg chg="addSp delSp modSp new del mod addAnim delAnim">
        <pc:chgData name="Chuyu Chen" userId="90777571-bb4b-45b6-ba28-c38dc13caa01" providerId="ADAL" clId="{A9098202-FFE6-1944-BE61-0C785C30A38E}" dt="2022-02-25T02:54:24.447" v="2112" actId="2696"/>
        <pc:sldMkLst>
          <pc:docMk/>
          <pc:sldMk cId="1063311118" sldId="352"/>
        </pc:sldMkLst>
        <pc:spChg chg="del">
          <ac:chgData name="Chuyu Chen" userId="90777571-bb4b-45b6-ba28-c38dc13caa01" providerId="ADAL" clId="{A9098202-FFE6-1944-BE61-0C785C30A38E}" dt="2022-02-25T02:51:32.085" v="2033" actId="931"/>
          <ac:spMkLst>
            <pc:docMk/>
            <pc:sldMk cId="1063311118" sldId="352"/>
            <ac:spMk id="3" creationId="{694200B3-3968-A34F-A1D8-D2FB41053545}"/>
          </ac:spMkLst>
        </pc:spChg>
        <pc:spChg chg="add mod">
          <ac:chgData name="Chuyu Chen" userId="90777571-bb4b-45b6-ba28-c38dc13caa01" providerId="ADAL" clId="{A9098202-FFE6-1944-BE61-0C785C30A38E}" dt="2022-02-25T02:52:21.775" v="2043" actId="478"/>
          <ac:spMkLst>
            <pc:docMk/>
            <pc:sldMk cId="1063311118" sldId="352"/>
            <ac:spMk id="8" creationId="{7ADB0CBF-1720-0B48-92DB-93D9A971B7AB}"/>
          </ac:spMkLst>
        </pc:spChg>
        <pc:spChg chg="add mod">
          <ac:chgData name="Chuyu Chen" userId="90777571-bb4b-45b6-ba28-c38dc13caa01" providerId="ADAL" clId="{A9098202-FFE6-1944-BE61-0C785C30A38E}" dt="2022-02-25T02:53:45.698" v="2111" actId="14861"/>
          <ac:spMkLst>
            <pc:docMk/>
            <pc:sldMk cId="1063311118" sldId="352"/>
            <ac:spMk id="9" creationId="{8A841997-B80B-1742-84C1-483A1CE0FC03}"/>
          </ac:spMkLst>
        </pc:spChg>
        <pc:graphicFrameChg chg="add del mod ord modGraphic">
          <ac:chgData name="Chuyu Chen" userId="90777571-bb4b-45b6-ba28-c38dc13caa01" providerId="ADAL" clId="{A9098202-FFE6-1944-BE61-0C785C30A38E}" dt="2022-02-25T02:52:21.775" v="2043" actId="478"/>
          <ac:graphicFrameMkLst>
            <pc:docMk/>
            <pc:sldMk cId="1063311118" sldId="352"/>
            <ac:graphicFrameMk id="4" creationId="{EB8A3175-1098-114A-96AF-E81E7D68C9C2}"/>
          </ac:graphicFrameMkLst>
        </pc:graphicFrameChg>
        <pc:graphicFrameChg chg="add del mod modGraphic">
          <ac:chgData name="Chuyu Chen" userId="90777571-bb4b-45b6-ba28-c38dc13caa01" providerId="ADAL" clId="{A9098202-FFE6-1944-BE61-0C785C30A38E}" dt="2022-02-25T02:52:20.088" v="2042" actId="478"/>
          <ac:graphicFrameMkLst>
            <pc:docMk/>
            <pc:sldMk cId="1063311118" sldId="352"/>
            <ac:graphicFrameMk id="5" creationId="{F9619ED7-4CC4-034F-A615-127A5337BF86}"/>
          </ac:graphicFrameMkLst>
        </pc:graphicFrameChg>
        <pc:graphicFrameChg chg="add del mod modGraphic">
          <ac:chgData name="Chuyu Chen" userId="90777571-bb4b-45b6-ba28-c38dc13caa01" providerId="ADAL" clId="{A9098202-FFE6-1944-BE61-0C785C30A38E}" dt="2022-02-25T02:52:29.322" v="2045" actId="478"/>
          <ac:graphicFrameMkLst>
            <pc:docMk/>
            <pc:sldMk cId="1063311118" sldId="352"/>
            <ac:graphicFrameMk id="6" creationId="{8AD9C8F3-C7D3-EE46-B3AA-27A9109F8798}"/>
          </ac:graphicFrameMkLst>
        </pc:graphicFrameChg>
      </pc:sldChg>
      <pc:sldChg chg="add">
        <pc:chgData name="Chuyu Chen" userId="90777571-bb4b-45b6-ba28-c38dc13caa01" providerId="ADAL" clId="{A9098202-FFE6-1944-BE61-0C785C30A38E}" dt="2022-03-04T02:26:13.218" v="2240" actId="2890"/>
        <pc:sldMkLst>
          <pc:docMk/>
          <pc:sldMk cId="3226164239" sldId="35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642528773029571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6"/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A4-464E-829A-1EACBF6C8D1E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A4-464E-829A-1EACBF6C8D1E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A4-464E-829A-1EACBF6C8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>
    <a:solidFill>
      <a:schemeClr val="bg1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>
    <a:solidFill>
      <a:schemeClr val="bg1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210CC-B09B-0246-B21F-B75548CAE7CC}" type="doc">
      <dgm:prSet loTypeId="urn:microsoft.com/office/officeart/2005/8/layout/process1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270DCD84-F131-3346-9978-D6288D1503A1}">
      <dgm:prSet phldrT="[Text]" custT="1"/>
      <dgm:spPr/>
      <dgm:t>
        <a:bodyPr/>
        <a:lstStyle/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Used Vehicle Trade in</a:t>
          </a:r>
        </a:p>
      </dgm:t>
    </dgm:pt>
    <dgm:pt modelId="{676B939C-075C-F44D-96B9-1D4222D38E8D}" type="parTrans" cxnId="{BA60AA88-4C27-CF4D-9D5A-EEB1D4E6023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31ECCF-1AE9-E44F-AC38-F4370E62D3F3}" type="sibTrans" cxnId="{BA60AA88-4C27-CF4D-9D5A-EEB1D4E6023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50238C-E83B-4143-AA95-E867A254184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Specialist On-site Inspection</a:t>
          </a:r>
        </a:p>
      </dgm:t>
    </dgm:pt>
    <dgm:pt modelId="{10B4B3B2-4DBC-F148-8972-A7600043E5DE}" type="parTrans" cxnId="{E8942B00-8188-494D-B216-089FA3B55C3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3BA160-8344-9147-AC52-F1479AB57002}" type="sibTrans" cxnId="{E8942B00-8188-494D-B216-089FA3B55C3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679ACD-60AB-5E46-8459-50FBF52A9D0B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Physical Auction</a:t>
          </a:r>
        </a:p>
      </dgm:t>
    </dgm:pt>
    <dgm:pt modelId="{72F7DC7B-AC70-5C4E-AF91-D542AB326270}" type="parTrans" cxnId="{14F0C918-0BDC-C744-9D25-9167101E223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B9CD4C-67C5-BA47-AFE6-002A47D772AA}" type="sibTrans" cxnId="{14F0C918-0BDC-C744-9D25-9167101E223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292F1B-7EBE-D54D-AB7A-FB572A3837A5}" type="pres">
      <dgm:prSet presAssocID="{85A210CC-B09B-0246-B21F-B75548CAE7CC}" presName="Name0" presStyleCnt="0">
        <dgm:presLayoutVars>
          <dgm:dir/>
          <dgm:resizeHandles val="exact"/>
        </dgm:presLayoutVars>
      </dgm:prSet>
      <dgm:spPr/>
    </dgm:pt>
    <dgm:pt modelId="{B68D93FB-B646-BA42-B8C9-AA00F836F5E5}" type="pres">
      <dgm:prSet presAssocID="{270DCD84-F131-3346-9978-D6288D1503A1}" presName="node" presStyleLbl="node1" presStyleIdx="0" presStyleCnt="3" custScaleY="67415">
        <dgm:presLayoutVars>
          <dgm:bulletEnabled val="1"/>
        </dgm:presLayoutVars>
      </dgm:prSet>
      <dgm:spPr/>
    </dgm:pt>
    <dgm:pt modelId="{282C0909-CA51-5349-AC8C-C673894BF750}" type="pres">
      <dgm:prSet presAssocID="{8031ECCF-1AE9-E44F-AC38-F4370E62D3F3}" presName="sibTrans" presStyleLbl="sibTrans2D1" presStyleIdx="0" presStyleCnt="2" custScaleX="159773" custScaleY="66495"/>
      <dgm:spPr/>
    </dgm:pt>
    <dgm:pt modelId="{118F1B8E-97C8-C44E-BB1B-A06DA881E7F5}" type="pres">
      <dgm:prSet presAssocID="{8031ECCF-1AE9-E44F-AC38-F4370E62D3F3}" presName="connectorText" presStyleLbl="sibTrans2D1" presStyleIdx="0" presStyleCnt="2"/>
      <dgm:spPr/>
    </dgm:pt>
    <dgm:pt modelId="{0C94C4E6-EB2C-BC46-A1CC-43098ED613F8}" type="pres">
      <dgm:prSet presAssocID="{4550238C-E83B-4143-AA95-E867A2541845}" presName="node" presStyleLbl="node1" presStyleIdx="1" presStyleCnt="3" custScaleY="67415">
        <dgm:presLayoutVars>
          <dgm:bulletEnabled val="1"/>
        </dgm:presLayoutVars>
      </dgm:prSet>
      <dgm:spPr/>
    </dgm:pt>
    <dgm:pt modelId="{6C5CA981-7FD4-934F-BCC5-E956BBF1BF5C}" type="pres">
      <dgm:prSet presAssocID="{E63BA160-8344-9147-AC52-F1479AB57002}" presName="sibTrans" presStyleLbl="sibTrans2D1" presStyleIdx="1" presStyleCnt="2" custScaleX="180572" custScaleY="73434" custLinFactNeighborX="5595" custLinFactNeighborY="17983"/>
      <dgm:spPr/>
    </dgm:pt>
    <dgm:pt modelId="{04D2D1EF-9643-F84A-A850-DECB83641782}" type="pres">
      <dgm:prSet presAssocID="{E63BA160-8344-9147-AC52-F1479AB57002}" presName="connectorText" presStyleLbl="sibTrans2D1" presStyleIdx="1" presStyleCnt="2"/>
      <dgm:spPr/>
    </dgm:pt>
    <dgm:pt modelId="{EEB9E72E-DA4A-6343-A15D-4A7523271383}" type="pres">
      <dgm:prSet presAssocID="{04679ACD-60AB-5E46-8459-50FBF52A9D0B}" presName="node" presStyleLbl="node1" presStyleIdx="2" presStyleCnt="3" custScaleY="67415">
        <dgm:presLayoutVars>
          <dgm:bulletEnabled val="1"/>
        </dgm:presLayoutVars>
      </dgm:prSet>
      <dgm:spPr/>
    </dgm:pt>
  </dgm:ptLst>
  <dgm:cxnLst>
    <dgm:cxn modelId="{E8942B00-8188-494D-B216-089FA3B55C3C}" srcId="{85A210CC-B09B-0246-B21F-B75548CAE7CC}" destId="{4550238C-E83B-4143-AA95-E867A2541845}" srcOrd="1" destOrd="0" parTransId="{10B4B3B2-4DBC-F148-8972-A7600043E5DE}" sibTransId="{E63BA160-8344-9147-AC52-F1479AB57002}"/>
    <dgm:cxn modelId="{14F0C918-0BDC-C744-9D25-9167101E2239}" srcId="{85A210CC-B09B-0246-B21F-B75548CAE7CC}" destId="{04679ACD-60AB-5E46-8459-50FBF52A9D0B}" srcOrd="2" destOrd="0" parTransId="{72F7DC7B-AC70-5C4E-AF91-D542AB326270}" sibTransId="{9CB9CD4C-67C5-BA47-AFE6-002A47D772AA}"/>
    <dgm:cxn modelId="{6A036E1C-34B2-1D43-B1F9-B9366CABE257}" type="presOf" srcId="{04679ACD-60AB-5E46-8459-50FBF52A9D0B}" destId="{EEB9E72E-DA4A-6343-A15D-4A7523271383}" srcOrd="0" destOrd="0" presId="urn:microsoft.com/office/officeart/2005/8/layout/process1"/>
    <dgm:cxn modelId="{EF1D4D2E-A94C-8044-9D02-249AB0323FC2}" type="presOf" srcId="{E63BA160-8344-9147-AC52-F1479AB57002}" destId="{6C5CA981-7FD4-934F-BCC5-E956BBF1BF5C}" srcOrd="0" destOrd="0" presId="urn:microsoft.com/office/officeart/2005/8/layout/process1"/>
    <dgm:cxn modelId="{5A12B248-23D9-A74D-99D4-EF21ABE812CC}" type="presOf" srcId="{E63BA160-8344-9147-AC52-F1479AB57002}" destId="{04D2D1EF-9643-F84A-A850-DECB83641782}" srcOrd="1" destOrd="0" presId="urn:microsoft.com/office/officeart/2005/8/layout/process1"/>
    <dgm:cxn modelId="{F7F86D64-F7DD-974B-812E-6C90DF808850}" type="presOf" srcId="{85A210CC-B09B-0246-B21F-B75548CAE7CC}" destId="{3B292F1B-7EBE-D54D-AB7A-FB572A3837A5}" srcOrd="0" destOrd="0" presId="urn:microsoft.com/office/officeart/2005/8/layout/process1"/>
    <dgm:cxn modelId="{064C5E77-B6BA-694A-A56D-495B6F1EB40E}" type="presOf" srcId="{4550238C-E83B-4143-AA95-E867A2541845}" destId="{0C94C4E6-EB2C-BC46-A1CC-43098ED613F8}" srcOrd="0" destOrd="0" presId="urn:microsoft.com/office/officeart/2005/8/layout/process1"/>
    <dgm:cxn modelId="{BA60AA88-4C27-CF4D-9D5A-EEB1D4E6023B}" srcId="{85A210CC-B09B-0246-B21F-B75548CAE7CC}" destId="{270DCD84-F131-3346-9978-D6288D1503A1}" srcOrd="0" destOrd="0" parTransId="{676B939C-075C-F44D-96B9-1D4222D38E8D}" sibTransId="{8031ECCF-1AE9-E44F-AC38-F4370E62D3F3}"/>
    <dgm:cxn modelId="{1F81D18B-5070-724B-88D4-43EB2ED0743B}" type="presOf" srcId="{270DCD84-F131-3346-9978-D6288D1503A1}" destId="{B68D93FB-B646-BA42-B8C9-AA00F836F5E5}" srcOrd="0" destOrd="0" presId="urn:microsoft.com/office/officeart/2005/8/layout/process1"/>
    <dgm:cxn modelId="{BDAE3AAE-8F1A-074C-A74B-C194E0DA60E6}" type="presOf" srcId="{8031ECCF-1AE9-E44F-AC38-F4370E62D3F3}" destId="{118F1B8E-97C8-C44E-BB1B-A06DA881E7F5}" srcOrd="1" destOrd="0" presId="urn:microsoft.com/office/officeart/2005/8/layout/process1"/>
    <dgm:cxn modelId="{6EF89CF3-A20F-724B-B05E-D195683E5F1B}" type="presOf" srcId="{8031ECCF-1AE9-E44F-AC38-F4370E62D3F3}" destId="{282C0909-CA51-5349-AC8C-C673894BF750}" srcOrd="0" destOrd="0" presId="urn:microsoft.com/office/officeart/2005/8/layout/process1"/>
    <dgm:cxn modelId="{AED5B918-4760-D146-BE07-C145539DBE46}" type="presParOf" srcId="{3B292F1B-7EBE-D54D-AB7A-FB572A3837A5}" destId="{B68D93FB-B646-BA42-B8C9-AA00F836F5E5}" srcOrd="0" destOrd="0" presId="urn:microsoft.com/office/officeart/2005/8/layout/process1"/>
    <dgm:cxn modelId="{1FBB155A-DD06-5141-A9D9-2D6B208A6FC6}" type="presParOf" srcId="{3B292F1B-7EBE-D54D-AB7A-FB572A3837A5}" destId="{282C0909-CA51-5349-AC8C-C673894BF750}" srcOrd="1" destOrd="0" presId="urn:microsoft.com/office/officeart/2005/8/layout/process1"/>
    <dgm:cxn modelId="{1A7829E6-9970-454A-849F-5377AD8209FA}" type="presParOf" srcId="{282C0909-CA51-5349-AC8C-C673894BF750}" destId="{118F1B8E-97C8-C44E-BB1B-A06DA881E7F5}" srcOrd="0" destOrd="0" presId="urn:microsoft.com/office/officeart/2005/8/layout/process1"/>
    <dgm:cxn modelId="{A2D5B3FE-B291-1D4F-B6BE-3E769A5B34DC}" type="presParOf" srcId="{3B292F1B-7EBE-D54D-AB7A-FB572A3837A5}" destId="{0C94C4E6-EB2C-BC46-A1CC-43098ED613F8}" srcOrd="2" destOrd="0" presId="urn:microsoft.com/office/officeart/2005/8/layout/process1"/>
    <dgm:cxn modelId="{D2982F36-855B-BA4D-A113-571C884D1FA6}" type="presParOf" srcId="{3B292F1B-7EBE-D54D-AB7A-FB572A3837A5}" destId="{6C5CA981-7FD4-934F-BCC5-E956BBF1BF5C}" srcOrd="3" destOrd="0" presId="urn:microsoft.com/office/officeart/2005/8/layout/process1"/>
    <dgm:cxn modelId="{CAF2C04C-EA6C-C24B-8E12-79F95842D03F}" type="presParOf" srcId="{6C5CA981-7FD4-934F-BCC5-E956BBF1BF5C}" destId="{04D2D1EF-9643-F84A-A850-DECB83641782}" srcOrd="0" destOrd="0" presId="urn:microsoft.com/office/officeart/2005/8/layout/process1"/>
    <dgm:cxn modelId="{17D77D33-408A-A246-876F-759028046C6F}" type="presParOf" srcId="{3B292F1B-7EBE-D54D-AB7A-FB572A3837A5}" destId="{EEB9E72E-DA4A-6343-A15D-4A75232713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484148-6CE6-CA43-88EF-A962DDBC9474}" type="doc">
      <dgm:prSet loTypeId="urn:microsoft.com/office/officeart/2005/8/layout/chevron2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98362F84-E86D-8146-B498-E9CB4DE38C9B}">
      <dgm:prSet phldrT="[Text]"/>
      <dgm:spPr/>
      <dgm:t>
        <a:bodyPr/>
        <a:lstStyle/>
        <a:p>
          <a:endParaRPr lang="en-US"/>
        </a:p>
      </dgm:t>
    </dgm:pt>
    <dgm:pt modelId="{1D96EC75-0AB8-B240-8A08-6F3242AF8EA7}" type="parTrans" cxnId="{62E81381-676A-AC4D-98BD-6F54329EFF6B}">
      <dgm:prSet/>
      <dgm:spPr/>
      <dgm:t>
        <a:bodyPr/>
        <a:lstStyle/>
        <a:p>
          <a:endParaRPr lang="en-US"/>
        </a:p>
      </dgm:t>
    </dgm:pt>
    <dgm:pt modelId="{21EAC42E-237C-B147-A82B-187726AFCDE6}" type="sibTrans" cxnId="{62E81381-676A-AC4D-98BD-6F54329EFF6B}">
      <dgm:prSet/>
      <dgm:spPr/>
      <dgm:t>
        <a:bodyPr/>
        <a:lstStyle/>
        <a:p>
          <a:endParaRPr lang="en-US"/>
        </a:p>
      </dgm:t>
    </dgm:pt>
    <dgm:pt modelId="{9BEFA7DD-60B4-E84C-9D0E-E626CC6C387A}">
      <dgm:prSet phldrT="[Text]"/>
      <dgm:spPr/>
      <dgm:t>
        <a:bodyPr/>
        <a:lstStyle/>
        <a:p>
          <a:pPr marL="228600" lvl="1" indent="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2200" kern="1200"/>
            <a:t> </a:t>
          </a:r>
        </a:p>
      </dgm:t>
    </dgm:pt>
    <dgm:pt modelId="{137ADC4A-437A-9344-8CA0-14538442296F}" type="parTrans" cxnId="{08CD74C9-049C-7D41-80B8-046F946A0E3C}">
      <dgm:prSet/>
      <dgm:spPr/>
      <dgm:t>
        <a:bodyPr/>
        <a:lstStyle/>
        <a:p>
          <a:endParaRPr lang="en-US"/>
        </a:p>
      </dgm:t>
    </dgm:pt>
    <dgm:pt modelId="{C7493D86-F1CA-1E4C-884C-B9B7C4EA26B0}" type="sibTrans" cxnId="{08CD74C9-049C-7D41-80B8-046F946A0E3C}">
      <dgm:prSet/>
      <dgm:spPr/>
      <dgm:t>
        <a:bodyPr/>
        <a:lstStyle/>
        <a:p>
          <a:endParaRPr lang="en-US"/>
        </a:p>
      </dgm:t>
    </dgm:pt>
    <dgm:pt modelId="{E705EC20-9167-ED4C-8FD3-ACC7A541FC42}">
      <dgm:prSet phldrT="[Text]"/>
      <dgm:spPr/>
      <dgm:t>
        <a:bodyPr/>
        <a:lstStyle/>
        <a:p>
          <a:endParaRPr lang="en-US"/>
        </a:p>
      </dgm:t>
    </dgm:pt>
    <dgm:pt modelId="{2B071AD1-DD1E-EB48-B465-78A00E7D635B}" type="parTrans" cxnId="{B6326989-1B02-E54E-B32D-C8C85C817E83}">
      <dgm:prSet/>
      <dgm:spPr/>
      <dgm:t>
        <a:bodyPr/>
        <a:lstStyle/>
        <a:p>
          <a:endParaRPr lang="en-US"/>
        </a:p>
      </dgm:t>
    </dgm:pt>
    <dgm:pt modelId="{26B62A12-7407-7044-A310-79C2DEC2A2AB}" type="sibTrans" cxnId="{B6326989-1B02-E54E-B32D-C8C85C817E83}">
      <dgm:prSet/>
      <dgm:spPr/>
      <dgm:t>
        <a:bodyPr/>
        <a:lstStyle/>
        <a:p>
          <a:endParaRPr lang="en-US"/>
        </a:p>
      </dgm:t>
    </dgm:pt>
    <dgm:pt modelId="{3475A8D8-0392-4E45-8903-FCD18D6CB5D9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</a:pPr>
          <a:r>
            <a:rPr 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Phase 3: </a:t>
          </a:r>
          <a:r>
            <a:rPr lang="en-US" sz="1800" b="1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Frutiger Next Pro Medium" charset="0"/>
            </a:rPr>
            <a:t>Integrate Model Into Production Pipeline </a:t>
          </a:r>
          <a:endParaRPr lang="en-US" sz="18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A2124461-4124-0C47-B4D0-7AA1DC8FA47B}" type="parTrans" cxnId="{99B101D1-327C-8B42-B832-AA4249CCCBEA}">
      <dgm:prSet/>
      <dgm:spPr/>
      <dgm:t>
        <a:bodyPr/>
        <a:lstStyle/>
        <a:p>
          <a:endParaRPr lang="en-US"/>
        </a:p>
      </dgm:t>
    </dgm:pt>
    <dgm:pt modelId="{8F1FF562-C0F3-7241-BB73-8EFA80735BD0}" type="sibTrans" cxnId="{99B101D1-327C-8B42-B832-AA4249CCCBEA}">
      <dgm:prSet/>
      <dgm:spPr/>
      <dgm:t>
        <a:bodyPr/>
        <a:lstStyle/>
        <a:p>
          <a:endParaRPr lang="en-US"/>
        </a:p>
      </dgm:t>
    </dgm:pt>
    <dgm:pt modelId="{F51BAF7D-A5DD-5B4E-8211-5BC3D6D90A5E}">
      <dgm:prSet phldrT="[Text]" custT="1"/>
      <dgm:spPr/>
      <dgm:t>
        <a:bodyPr/>
        <a:lstStyle/>
        <a:p>
          <a:pPr algn="l">
            <a:buClrTx/>
            <a:buSzTx/>
            <a:buFontTx/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Phase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1: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Research,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Exploratory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&amp;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Cleaning</a:t>
          </a:r>
          <a:endParaRPr lang="en-US" sz="18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DEB14D-B091-E242-9126-0DF1C8F59AD4}" type="sibTrans" cxnId="{06FFE520-07A7-1846-B307-A4AE6A5DE8FD}">
      <dgm:prSet/>
      <dgm:spPr/>
      <dgm:t>
        <a:bodyPr/>
        <a:lstStyle/>
        <a:p>
          <a:endParaRPr lang="en-US"/>
        </a:p>
      </dgm:t>
    </dgm:pt>
    <dgm:pt modelId="{3702E490-16DD-9F48-AFC8-0FFFECC7A7F7}" type="parTrans" cxnId="{06FFE520-07A7-1846-B307-A4AE6A5DE8FD}">
      <dgm:prSet/>
      <dgm:spPr/>
      <dgm:t>
        <a:bodyPr/>
        <a:lstStyle/>
        <a:p>
          <a:endParaRPr lang="en-US"/>
        </a:p>
      </dgm:t>
    </dgm:pt>
    <dgm:pt modelId="{16C83A4F-44A3-ED49-BF41-E18BC30CF51E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</a:pPr>
          <a:r>
            <a:rPr 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Phase 2: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Explore</a:t>
          </a:r>
          <a:r>
            <a:rPr lang="zh-CN" alt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Flat</a:t>
          </a:r>
          <a:r>
            <a:rPr lang="zh-CN" alt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and</a:t>
          </a:r>
          <a:r>
            <a:rPr lang="zh-CN" alt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Hierarchical</a:t>
          </a:r>
          <a:r>
            <a:rPr lang="zh-CN" alt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Structure</a:t>
          </a:r>
          <a:endParaRPr lang="en-US" sz="18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640D9AD4-B2C2-C541-AC46-66F6325D9F5C}" type="parTrans" cxnId="{16F6C004-81F6-2644-A5C4-A800D3CA1A88}">
      <dgm:prSet/>
      <dgm:spPr/>
      <dgm:t>
        <a:bodyPr/>
        <a:lstStyle/>
        <a:p>
          <a:endParaRPr lang="en-US"/>
        </a:p>
      </dgm:t>
    </dgm:pt>
    <dgm:pt modelId="{ECC7BC96-318F-7944-96A7-9E6DE84FDC6F}" type="sibTrans" cxnId="{16F6C004-81F6-2644-A5C4-A800D3CA1A88}">
      <dgm:prSet/>
      <dgm:spPr/>
      <dgm:t>
        <a:bodyPr/>
        <a:lstStyle/>
        <a:p>
          <a:endParaRPr lang="en-US"/>
        </a:p>
      </dgm:t>
    </dgm:pt>
    <dgm:pt modelId="{685A265C-71DE-3941-A36F-8CACA7D15F18}">
      <dgm:prSet phldrT="[Text]" custT="1"/>
      <dgm:spPr/>
      <dgm:t>
        <a:bodyPr/>
        <a:lstStyle/>
        <a:p>
          <a:pPr algn="l"/>
          <a:r>
            <a:rPr lang="en-US" altLang="zh-CN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Challenge:</a:t>
          </a:r>
          <a:r>
            <a:rPr lang="zh-CN" alt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Massive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cleaning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for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trim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level;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poor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image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quality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F8FB51-58D7-3D4F-B6E5-85730E541AEF}" type="parTrans" cxnId="{B1389DD7-99DF-4647-BD29-86B862AFAD66}">
      <dgm:prSet/>
      <dgm:spPr/>
      <dgm:t>
        <a:bodyPr/>
        <a:lstStyle/>
        <a:p>
          <a:endParaRPr lang="en-US"/>
        </a:p>
      </dgm:t>
    </dgm:pt>
    <dgm:pt modelId="{45D71348-BBCD-2C4B-833B-4152F5E90616}" type="sibTrans" cxnId="{B1389DD7-99DF-4647-BD29-86B862AFAD66}">
      <dgm:prSet/>
      <dgm:spPr/>
      <dgm:t>
        <a:bodyPr/>
        <a:lstStyle/>
        <a:p>
          <a:endParaRPr lang="en-US"/>
        </a:p>
      </dgm:t>
    </dgm:pt>
    <dgm:pt modelId="{550B8C92-E8F7-1142-9009-AECA443CF3FA}">
      <dgm:prSet custT="1"/>
      <dgm:spPr/>
      <dgm:t>
        <a:bodyPr/>
        <a:lstStyle/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altLang="zh-CN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Goal:</a:t>
          </a:r>
          <a:r>
            <a:rPr lang="zh-CN" alt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Facilitate seamless model integration</a:t>
          </a:r>
        </a:p>
      </dgm:t>
    </dgm:pt>
    <dgm:pt modelId="{26EC1BF4-25B0-3D4A-B7DE-DBAFAEC9B3D8}" type="parTrans" cxnId="{B080352B-8483-214F-AD44-AB1EE4FD02E5}">
      <dgm:prSet/>
      <dgm:spPr/>
      <dgm:t>
        <a:bodyPr/>
        <a:lstStyle/>
        <a:p>
          <a:endParaRPr lang="en-US"/>
        </a:p>
      </dgm:t>
    </dgm:pt>
    <dgm:pt modelId="{754E7290-065B-174C-A5A4-D4E7F7D7013A}" type="sibTrans" cxnId="{B080352B-8483-214F-AD44-AB1EE4FD02E5}">
      <dgm:prSet/>
      <dgm:spPr/>
      <dgm:t>
        <a:bodyPr/>
        <a:lstStyle/>
        <a:p>
          <a:endParaRPr lang="en-US"/>
        </a:p>
      </dgm:t>
    </dgm:pt>
    <dgm:pt modelId="{02EC5A8B-AC51-744F-86F8-E78F657016B8}">
      <dgm:prSet phldrT="[Text]" custT="1"/>
      <dgm:spPr/>
      <dgm:t>
        <a:bodyPr/>
        <a:lstStyle/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Challenge</a:t>
          </a:r>
          <a:r>
            <a:rPr lang="en-US" altLang="zh-CN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:</a:t>
          </a:r>
          <a:r>
            <a:rPr lang="zh-CN" alt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Computing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power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constraint; multiclass classification with large number of categories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;</a:t>
          </a:r>
          <a:r>
            <a:rPr 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subtle </a:t>
          </a:r>
          <a:r>
            <a:rPr lang="en-US" altLang="zh-CN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image</a:t>
          </a:r>
          <a:r>
            <a:rPr lang="zh-CN" alt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differences </a:t>
          </a:r>
          <a:r>
            <a:rPr lang="en-US" altLang="zh-CN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at</a:t>
          </a:r>
          <a:r>
            <a:rPr 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trim</a:t>
          </a:r>
          <a:r>
            <a:rPr lang="zh-CN" alt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level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23CD4C0-69D5-0546-937A-3FC183F8251F}" type="parTrans" cxnId="{638CAA69-0A26-D944-BA1B-7B2FA2C9119F}">
      <dgm:prSet/>
      <dgm:spPr/>
      <dgm:t>
        <a:bodyPr/>
        <a:lstStyle/>
        <a:p>
          <a:endParaRPr lang="en-US"/>
        </a:p>
      </dgm:t>
    </dgm:pt>
    <dgm:pt modelId="{6BD41F64-72D0-864E-8F6B-877D4F1ED8CB}" type="sibTrans" cxnId="{638CAA69-0A26-D944-BA1B-7B2FA2C9119F}">
      <dgm:prSet/>
      <dgm:spPr/>
      <dgm:t>
        <a:bodyPr/>
        <a:lstStyle/>
        <a:p>
          <a:endParaRPr lang="en-US"/>
        </a:p>
      </dgm:t>
    </dgm:pt>
    <dgm:pt modelId="{A176CE28-7959-AF4D-811B-009079624215}">
      <dgm:prSet phldrT="[Text]" custT="1"/>
      <dgm:spPr/>
      <dgm:t>
        <a:bodyPr/>
        <a:lstStyle/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altLang="zh-CN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Goal:</a:t>
          </a:r>
          <a:r>
            <a:rPr lang="zh-CN" alt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Use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hierarchical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CNN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to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classify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make,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model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and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trim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of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vehicle</a:t>
          </a:r>
          <a:endParaRPr lang="en-US" sz="16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465AE9C4-3559-4F44-A7E6-952ABE98DE93}" type="parTrans" cxnId="{18242875-92A4-484D-8E18-1F5CE4C317EA}">
      <dgm:prSet/>
      <dgm:spPr/>
      <dgm:t>
        <a:bodyPr/>
        <a:lstStyle/>
        <a:p>
          <a:endParaRPr lang="en-US"/>
        </a:p>
      </dgm:t>
    </dgm:pt>
    <dgm:pt modelId="{902B60B7-2FF6-904D-8D77-A091ED9C6C9E}" type="sibTrans" cxnId="{18242875-92A4-484D-8E18-1F5CE4C317EA}">
      <dgm:prSet/>
      <dgm:spPr/>
      <dgm:t>
        <a:bodyPr/>
        <a:lstStyle/>
        <a:p>
          <a:endParaRPr lang="en-US"/>
        </a:p>
      </dgm:t>
    </dgm:pt>
    <dgm:pt modelId="{72D7E554-9611-6440-B254-99D6814E0057}">
      <dgm:prSet phldrT="[Text]" custT="1"/>
      <dgm:spPr/>
      <dgm:t>
        <a:bodyPr/>
        <a:lstStyle/>
        <a:p>
          <a:pPr algn="l">
            <a:buClrTx/>
            <a:buSzTx/>
            <a:buFont typeface="Arial" panose="020B0604020202020204" pitchFamily="34" charset="0"/>
            <a:buChar char="•"/>
          </a:pPr>
          <a:r>
            <a:rPr lang="en-US" altLang="zh-CN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Goal:</a:t>
          </a:r>
          <a:r>
            <a:rPr lang="zh-CN" alt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Figure out potential modeling architectures, and get dataset ready for training</a:t>
          </a:r>
          <a:endParaRPr lang="en-US" sz="18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A5DC17-C399-5743-AD3D-525D360E658C}" type="parTrans" cxnId="{C2986634-412D-DF4D-9905-72B848BF9ABB}">
      <dgm:prSet/>
      <dgm:spPr/>
      <dgm:t>
        <a:bodyPr/>
        <a:lstStyle/>
        <a:p>
          <a:endParaRPr lang="en-US"/>
        </a:p>
      </dgm:t>
    </dgm:pt>
    <dgm:pt modelId="{7CC52841-200C-F447-913B-8D6332EFBB7B}" type="sibTrans" cxnId="{C2986634-412D-DF4D-9905-72B848BF9ABB}">
      <dgm:prSet/>
      <dgm:spPr/>
      <dgm:t>
        <a:bodyPr/>
        <a:lstStyle/>
        <a:p>
          <a:endParaRPr lang="en-US"/>
        </a:p>
      </dgm:t>
    </dgm:pt>
    <dgm:pt modelId="{C862BC30-475E-9C4D-A9B0-C571800564B7}" type="pres">
      <dgm:prSet presAssocID="{C0484148-6CE6-CA43-88EF-A962DDBC9474}" presName="linearFlow" presStyleCnt="0">
        <dgm:presLayoutVars>
          <dgm:dir/>
          <dgm:animLvl val="lvl"/>
          <dgm:resizeHandles val="exact"/>
        </dgm:presLayoutVars>
      </dgm:prSet>
      <dgm:spPr/>
    </dgm:pt>
    <dgm:pt modelId="{00DCCA17-B809-B44B-A773-13E8EB7F2A71}" type="pres">
      <dgm:prSet presAssocID="{98362F84-E86D-8146-B498-E9CB4DE38C9B}" presName="composite" presStyleCnt="0"/>
      <dgm:spPr/>
    </dgm:pt>
    <dgm:pt modelId="{ED7E2664-1F96-284C-983C-88EB8143A0C8}" type="pres">
      <dgm:prSet presAssocID="{98362F84-E86D-8146-B498-E9CB4DE38C9B}" presName="parentText" presStyleLbl="alignNode1" presStyleIdx="0" presStyleCnt="3" custLinFactNeighborY="-1240">
        <dgm:presLayoutVars>
          <dgm:chMax val="1"/>
          <dgm:bulletEnabled val="1"/>
        </dgm:presLayoutVars>
      </dgm:prSet>
      <dgm:spPr/>
    </dgm:pt>
    <dgm:pt modelId="{D632C70F-792F-0646-BF9D-682C041A9C77}" type="pres">
      <dgm:prSet presAssocID="{98362F84-E86D-8146-B498-E9CB4DE38C9B}" presName="descendantText" presStyleLbl="alignAcc1" presStyleIdx="0" presStyleCnt="3" custScaleY="106299" custLinFactNeighborY="-846">
        <dgm:presLayoutVars>
          <dgm:bulletEnabled val="1"/>
        </dgm:presLayoutVars>
      </dgm:prSet>
      <dgm:spPr/>
    </dgm:pt>
    <dgm:pt modelId="{C0E8847E-CDD5-1140-969E-A76BA08379CA}" type="pres">
      <dgm:prSet presAssocID="{21EAC42E-237C-B147-A82B-187726AFCDE6}" presName="sp" presStyleCnt="0"/>
      <dgm:spPr/>
    </dgm:pt>
    <dgm:pt modelId="{D2CCF264-E878-9244-ADA8-7A584BDCEAEF}" type="pres">
      <dgm:prSet presAssocID="{9BEFA7DD-60B4-E84C-9D0E-E626CC6C387A}" presName="composite" presStyleCnt="0"/>
      <dgm:spPr/>
    </dgm:pt>
    <dgm:pt modelId="{70D43FE9-0B6F-4E4E-8473-21F36B96F26B}" type="pres">
      <dgm:prSet presAssocID="{9BEFA7DD-60B4-E84C-9D0E-E626CC6C387A}" presName="parentText" presStyleLbl="alignNode1" presStyleIdx="1" presStyleCnt="3" custLinFactNeighborY="-4960">
        <dgm:presLayoutVars>
          <dgm:chMax val="1"/>
          <dgm:bulletEnabled val="1"/>
        </dgm:presLayoutVars>
      </dgm:prSet>
      <dgm:spPr/>
    </dgm:pt>
    <dgm:pt modelId="{4643AB1F-BB5D-6C45-9F25-E8801A4758B5}" type="pres">
      <dgm:prSet presAssocID="{9BEFA7DD-60B4-E84C-9D0E-E626CC6C387A}" presName="descendantText" presStyleLbl="alignAcc1" presStyleIdx="1" presStyleCnt="3" custScaleY="116578">
        <dgm:presLayoutVars>
          <dgm:bulletEnabled val="1"/>
        </dgm:presLayoutVars>
      </dgm:prSet>
      <dgm:spPr/>
    </dgm:pt>
    <dgm:pt modelId="{474085C2-856B-D34A-9084-A868D89A77A9}" type="pres">
      <dgm:prSet presAssocID="{C7493D86-F1CA-1E4C-884C-B9B7C4EA26B0}" presName="sp" presStyleCnt="0"/>
      <dgm:spPr/>
    </dgm:pt>
    <dgm:pt modelId="{C360CCA4-37CE-1D4E-BCD0-E52D4316E3CD}" type="pres">
      <dgm:prSet presAssocID="{E705EC20-9167-ED4C-8FD3-ACC7A541FC42}" presName="composite" presStyleCnt="0"/>
      <dgm:spPr/>
    </dgm:pt>
    <dgm:pt modelId="{9A1C4C83-1C10-3B4D-B35D-8D0206FCAB3C}" type="pres">
      <dgm:prSet presAssocID="{E705EC20-9167-ED4C-8FD3-ACC7A541FC4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880621A5-4344-1F47-935E-FD9D1E9F7C7D}" type="pres">
      <dgm:prSet presAssocID="{E705EC20-9167-ED4C-8FD3-ACC7A541FC4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6F6C004-81F6-2644-A5C4-A800D3CA1A88}" srcId="{9BEFA7DD-60B4-E84C-9D0E-E626CC6C387A}" destId="{16C83A4F-44A3-ED49-BF41-E18BC30CF51E}" srcOrd="0" destOrd="0" parTransId="{640D9AD4-B2C2-C541-AC46-66F6325D9F5C}" sibTransId="{ECC7BC96-318F-7944-96A7-9E6DE84FDC6F}"/>
    <dgm:cxn modelId="{06FFE520-07A7-1846-B307-A4AE6A5DE8FD}" srcId="{98362F84-E86D-8146-B498-E9CB4DE38C9B}" destId="{F51BAF7D-A5DD-5B4E-8211-5BC3D6D90A5E}" srcOrd="0" destOrd="0" parTransId="{3702E490-16DD-9F48-AFC8-0FFFECC7A7F7}" sibTransId="{46DEB14D-B091-E242-9126-0DF1C8F59AD4}"/>
    <dgm:cxn modelId="{F854BB2A-16FC-294D-90B1-49844F596A9E}" type="presOf" srcId="{E705EC20-9167-ED4C-8FD3-ACC7A541FC42}" destId="{9A1C4C83-1C10-3B4D-B35D-8D0206FCAB3C}" srcOrd="0" destOrd="0" presId="urn:microsoft.com/office/officeart/2005/8/layout/chevron2"/>
    <dgm:cxn modelId="{B080352B-8483-214F-AD44-AB1EE4FD02E5}" srcId="{E705EC20-9167-ED4C-8FD3-ACC7A541FC42}" destId="{550B8C92-E8F7-1142-9009-AECA443CF3FA}" srcOrd="1" destOrd="0" parTransId="{26EC1BF4-25B0-3D4A-B7DE-DBAFAEC9B3D8}" sibTransId="{754E7290-065B-174C-A5A4-D4E7F7D7013A}"/>
    <dgm:cxn modelId="{C2986634-412D-DF4D-9905-72B848BF9ABB}" srcId="{F51BAF7D-A5DD-5B4E-8211-5BC3D6D90A5E}" destId="{72D7E554-9611-6440-B254-99D6814E0057}" srcOrd="0" destOrd="0" parTransId="{32A5DC17-C399-5743-AD3D-525D360E658C}" sibTransId="{7CC52841-200C-F447-913B-8D6332EFBB7B}"/>
    <dgm:cxn modelId="{6FBA6A3B-5D80-3F4B-9CB9-F3C3A1FC933F}" type="presOf" srcId="{A176CE28-7959-AF4D-811B-009079624215}" destId="{4643AB1F-BB5D-6C45-9F25-E8801A4758B5}" srcOrd="0" destOrd="1" presId="urn:microsoft.com/office/officeart/2005/8/layout/chevron2"/>
    <dgm:cxn modelId="{3BDD6C48-4704-CC47-9972-DD3F2A26B05A}" type="presOf" srcId="{9BEFA7DD-60B4-E84C-9D0E-E626CC6C387A}" destId="{70D43FE9-0B6F-4E4E-8473-21F36B96F26B}" srcOrd="0" destOrd="0" presId="urn:microsoft.com/office/officeart/2005/8/layout/chevron2"/>
    <dgm:cxn modelId="{16AFB761-2943-1748-B918-9926B4FC801F}" type="presOf" srcId="{685A265C-71DE-3941-A36F-8CACA7D15F18}" destId="{D632C70F-792F-0646-BF9D-682C041A9C77}" srcOrd="0" destOrd="2" presId="urn:microsoft.com/office/officeart/2005/8/layout/chevron2"/>
    <dgm:cxn modelId="{638CAA69-0A26-D944-BA1B-7B2FA2C9119F}" srcId="{16C83A4F-44A3-ED49-BF41-E18BC30CF51E}" destId="{02EC5A8B-AC51-744F-86F8-E78F657016B8}" srcOrd="1" destOrd="0" parTransId="{E23CD4C0-69D5-0546-937A-3FC183F8251F}" sibTransId="{6BD41F64-72D0-864E-8F6B-877D4F1ED8CB}"/>
    <dgm:cxn modelId="{D9FE5374-46C5-1048-A181-4996909EA115}" type="presOf" srcId="{72D7E554-9611-6440-B254-99D6814E0057}" destId="{D632C70F-792F-0646-BF9D-682C041A9C77}" srcOrd="0" destOrd="1" presId="urn:microsoft.com/office/officeart/2005/8/layout/chevron2"/>
    <dgm:cxn modelId="{18242875-92A4-484D-8E18-1F5CE4C317EA}" srcId="{16C83A4F-44A3-ED49-BF41-E18BC30CF51E}" destId="{A176CE28-7959-AF4D-811B-009079624215}" srcOrd="0" destOrd="0" parTransId="{465AE9C4-3559-4F44-A7E6-952ABE98DE93}" sibTransId="{902B60B7-2FF6-904D-8D77-A091ED9C6C9E}"/>
    <dgm:cxn modelId="{4EBC6579-8036-F042-A68B-E4FB95EC1AEC}" type="presOf" srcId="{3475A8D8-0392-4E45-8903-FCD18D6CB5D9}" destId="{880621A5-4344-1F47-935E-FD9D1E9F7C7D}" srcOrd="0" destOrd="0" presId="urn:microsoft.com/office/officeart/2005/8/layout/chevron2"/>
    <dgm:cxn modelId="{62E81381-676A-AC4D-98BD-6F54329EFF6B}" srcId="{C0484148-6CE6-CA43-88EF-A962DDBC9474}" destId="{98362F84-E86D-8146-B498-E9CB4DE38C9B}" srcOrd="0" destOrd="0" parTransId="{1D96EC75-0AB8-B240-8A08-6F3242AF8EA7}" sibTransId="{21EAC42E-237C-B147-A82B-187726AFCDE6}"/>
    <dgm:cxn modelId="{25842387-2928-AF45-8918-04248EC6F64F}" type="presOf" srcId="{F51BAF7D-A5DD-5B4E-8211-5BC3D6D90A5E}" destId="{D632C70F-792F-0646-BF9D-682C041A9C77}" srcOrd="0" destOrd="0" presId="urn:microsoft.com/office/officeart/2005/8/layout/chevron2"/>
    <dgm:cxn modelId="{B6326989-1B02-E54E-B32D-C8C85C817E83}" srcId="{C0484148-6CE6-CA43-88EF-A962DDBC9474}" destId="{E705EC20-9167-ED4C-8FD3-ACC7A541FC42}" srcOrd="2" destOrd="0" parTransId="{2B071AD1-DD1E-EB48-B465-78A00E7D635B}" sibTransId="{26B62A12-7407-7044-A310-79C2DEC2A2AB}"/>
    <dgm:cxn modelId="{DB545F8F-A621-9E43-800E-C4E2605027A4}" type="presOf" srcId="{550B8C92-E8F7-1142-9009-AECA443CF3FA}" destId="{880621A5-4344-1F47-935E-FD9D1E9F7C7D}" srcOrd="0" destOrd="1" presId="urn:microsoft.com/office/officeart/2005/8/layout/chevron2"/>
    <dgm:cxn modelId="{97260ABC-832B-AD4B-9FDC-6444DA1CAA39}" type="presOf" srcId="{C0484148-6CE6-CA43-88EF-A962DDBC9474}" destId="{C862BC30-475E-9C4D-A9B0-C571800564B7}" srcOrd="0" destOrd="0" presId="urn:microsoft.com/office/officeart/2005/8/layout/chevron2"/>
    <dgm:cxn modelId="{08CD74C9-049C-7D41-80B8-046F946A0E3C}" srcId="{C0484148-6CE6-CA43-88EF-A962DDBC9474}" destId="{9BEFA7DD-60B4-E84C-9D0E-E626CC6C387A}" srcOrd="1" destOrd="0" parTransId="{137ADC4A-437A-9344-8CA0-14538442296F}" sibTransId="{C7493D86-F1CA-1E4C-884C-B9B7C4EA26B0}"/>
    <dgm:cxn modelId="{369653CB-BA54-C64F-B180-2B1848F281AE}" type="presOf" srcId="{02EC5A8B-AC51-744F-86F8-E78F657016B8}" destId="{4643AB1F-BB5D-6C45-9F25-E8801A4758B5}" srcOrd="0" destOrd="2" presId="urn:microsoft.com/office/officeart/2005/8/layout/chevron2"/>
    <dgm:cxn modelId="{99B101D1-327C-8B42-B832-AA4249CCCBEA}" srcId="{E705EC20-9167-ED4C-8FD3-ACC7A541FC42}" destId="{3475A8D8-0392-4E45-8903-FCD18D6CB5D9}" srcOrd="0" destOrd="0" parTransId="{A2124461-4124-0C47-B4D0-7AA1DC8FA47B}" sibTransId="{8F1FF562-C0F3-7241-BB73-8EFA80735BD0}"/>
    <dgm:cxn modelId="{B1389DD7-99DF-4647-BD29-86B862AFAD66}" srcId="{F51BAF7D-A5DD-5B4E-8211-5BC3D6D90A5E}" destId="{685A265C-71DE-3941-A36F-8CACA7D15F18}" srcOrd="1" destOrd="0" parTransId="{E4F8FB51-58D7-3D4F-B6E5-85730E541AEF}" sibTransId="{45D71348-BBCD-2C4B-833B-4152F5E90616}"/>
    <dgm:cxn modelId="{8A0E87DA-3A7F-ED47-B8DE-E43157FD0A64}" type="presOf" srcId="{16C83A4F-44A3-ED49-BF41-E18BC30CF51E}" destId="{4643AB1F-BB5D-6C45-9F25-E8801A4758B5}" srcOrd="0" destOrd="0" presId="urn:microsoft.com/office/officeart/2005/8/layout/chevron2"/>
    <dgm:cxn modelId="{1AA4DAFB-C4EC-0640-B0CE-432027ADDD2B}" type="presOf" srcId="{98362F84-E86D-8146-B498-E9CB4DE38C9B}" destId="{ED7E2664-1F96-284C-983C-88EB8143A0C8}" srcOrd="0" destOrd="0" presId="urn:microsoft.com/office/officeart/2005/8/layout/chevron2"/>
    <dgm:cxn modelId="{BD16AAF3-33C7-3042-BF4C-339E1408AAA5}" type="presParOf" srcId="{C862BC30-475E-9C4D-A9B0-C571800564B7}" destId="{00DCCA17-B809-B44B-A773-13E8EB7F2A71}" srcOrd="0" destOrd="0" presId="urn:microsoft.com/office/officeart/2005/8/layout/chevron2"/>
    <dgm:cxn modelId="{97262C31-7701-1B42-9E2F-18878E7850F6}" type="presParOf" srcId="{00DCCA17-B809-B44B-A773-13E8EB7F2A71}" destId="{ED7E2664-1F96-284C-983C-88EB8143A0C8}" srcOrd="0" destOrd="0" presId="urn:microsoft.com/office/officeart/2005/8/layout/chevron2"/>
    <dgm:cxn modelId="{83728658-DE5E-8E47-A49A-F0AF435396A9}" type="presParOf" srcId="{00DCCA17-B809-B44B-A773-13E8EB7F2A71}" destId="{D632C70F-792F-0646-BF9D-682C041A9C77}" srcOrd="1" destOrd="0" presId="urn:microsoft.com/office/officeart/2005/8/layout/chevron2"/>
    <dgm:cxn modelId="{B3CAF59A-FBB7-B14F-B626-06436FA83197}" type="presParOf" srcId="{C862BC30-475E-9C4D-A9B0-C571800564B7}" destId="{C0E8847E-CDD5-1140-969E-A76BA08379CA}" srcOrd="1" destOrd="0" presId="urn:microsoft.com/office/officeart/2005/8/layout/chevron2"/>
    <dgm:cxn modelId="{5FE883C1-647D-BB41-8C77-A7FF3542D3D0}" type="presParOf" srcId="{C862BC30-475E-9C4D-A9B0-C571800564B7}" destId="{D2CCF264-E878-9244-ADA8-7A584BDCEAEF}" srcOrd="2" destOrd="0" presId="urn:microsoft.com/office/officeart/2005/8/layout/chevron2"/>
    <dgm:cxn modelId="{B28744E5-DCB2-6D44-90ED-A4D614EE99FD}" type="presParOf" srcId="{D2CCF264-E878-9244-ADA8-7A584BDCEAEF}" destId="{70D43FE9-0B6F-4E4E-8473-21F36B96F26B}" srcOrd="0" destOrd="0" presId="urn:microsoft.com/office/officeart/2005/8/layout/chevron2"/>
    <dgm:cxn modelId="{E21B7D46-8F12-8447-9B9F-871C9C056421}" type="presParOf" srcId="{D2CCF264-E878-9244-ADA8-7A584BDCEAEF}" destId="{4643AB1F-BB5D-6C45-9F25-E8801A4758B5}" srcOrd="1" destOrd="0" presId="urn:microsoft.com/office/officeart/2005/8/layout/chevron2"/>
    <dgm:cxn modelId="{D65BFFCE-847B-FC4D-A833-2BB756E58B7C}" type="presParOf" srcId="{C862BC30-475E-9C4D-A9B0-C571800564B7}" destId="{474085C2-856B-D34A-9084-A868D89A77A9}" srcOrd="3" destOrd="0" presId="urn:microsoft.com/office/officeart/2005/8/layout/chevron2"/>
    <dgm:cxn modelId="{09332EAE-FB0B-7648-8B7F-2E1D2FD1330D}" type="presParOf" srcId="{C862BC30-475E-9C4D-A9B0-C571800564B7}" destId="{C360CCA4-37CE-1D4E-BCD0-E52D4316E3CD}" srcOrd="4" destOrd="0" presId="urn:microsoft.com/office/officeart/2005/8/layout/chevron2"/>
    <dgm:cxn modelId="{5482507D-00FF-0C42-8FB6-F412D7D3BE89}" type="presParOf" srcId="{C360CCA4-37CE-1D4E-BCD0-E52D4316E3CD}" destId="{9A1C4C83-1C10-3B4D-B35D-8D0206FCAB3C}" srcOrd="0" destOrd="0" presId="urn:microsoft.com/office/officeart/2005/8/layout/chevron2"/>
    <dgm:cxn modelId="{ABDB225E-C43B-7C4A-9B4E-1C0BFA4E724E}" type="presParOf" srcId="{C360CCA4-37CE-1D4E-BCD0-E52D4316E3CD}" destId="{880621A5-4344-1F47-935E-FD9D1E9F7C7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137202-409E-1B41-8F0E-25EDA86AFC08}" type="doc">
      <dgm:prSet loTypeId="urn:microsoft.com/office/officeart/2005/8/layout/hChevron3" loCatId="" qsTypeId="urn:microsoft.com/office/officeart/2005/8/quickstyle/simple2" qsCatId="simple" csTypeId="urn:microsoft.com/office/officeart/2005/8/colors/accent6_2" csCatId="accent6" phldr="1"/>
      <dgm:spPr/>
    </dgm:pt>
    <dgm:pt modelId="{234DE7BD-2A8B-5C4E-ADF4-3451B4B71DD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gm:t>
    </dgm:pt>
    <dgm:pt modelId="{EF261515-AF5D-174F-BE37-862688BF1D92}" type="par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F02057-CD9A-0C44-AC87-FB807985EA42}" type="sibTrans" cxnId="{AEE24977-2832-5F4A-AEBD-B608380306CE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86C647-1D27-EE47-A64C-3BC69F7AF254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gm:t>
    </dgm:pt>
    <dgm:pt modelId="{3610D2A1-1742-1E43-AFAD-CE3BE59CCA38}" type="par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D6F4B0-4770-FC4D-9153-C94E466C3CD1}" type="sibTrans" cxnId="{2AF2FBE1-3B9D-B04D-9A22-0AC5B03C5E8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57E55D-9660-F346-AFA8-A70A97409AD0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gm:t>
    </dgm:pt>
    <dgm:pt modelId="{C8501878-1242-DB46-8CB3-54007A549025}" type="par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040252-5516-1541-8E28-FA3EBE6A1AAA}" type="sibTrans" cxnId="{D9F5BC23-939A-D247-A20D-68DF58F28470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6EE259-A151-8341-949A-7DEA57A8F07C}">
      <dgm:prSet custT="1"/>
      <dgm:spPr/>
      <dgm:t>
        <a:bodyPr/>
        <a:lstStyle/>
        <a:p>
          <a:pPr algn="l"/>
          <a:r>
            <a:rPr lang="en-US" sz="14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gm:t>
    </dgm:pt>
    <dgm:pt modelId="{A3FF7AC0-5EB3-F34A-A551-56CF0BB7C33D}" type="sib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43586-89B8-B544-9FB1-7510094CE684}" type="parTrans" cxnId="{9AB3A46A-E86D-394F-B85A-D6EB487B98E6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5DF993-1581-9F48-8A6C-E54A3BD33C14}" type="pres">
      <dgm:prSet presAssocID="{16137202-409E-1B41-8F0E-25EDA86AFC08}" presName="Name0" presStyleCnt="0">
        <dgm:presLayoutVars>
          <dgm:dir/>
          <dgm:resizeHandles val="exact"/>
        </dgm:presLayoutVars>
      </dgm:prSet>
      <dgm:spPr/>
    </dgm:pt>
    <dgm:pt modelId="{60220CB0-FB72-514E-935F-2167F7818520}" type="pres">
      <dgm:prSet presAssocID="{234DE7BD-2A8B-5C4E-ADF4-3451B4B71DD5}" presName="parTxOnly" presStyleLbl="node1" presStyleIdx="0" presStyleCnt="4">
        <dgm:presLayoutVars>
          <dgm:bulletEnabled val="1"/>
        </dgm:presLayoutVars>
      </dgm:prSet>
      <dgm:spPr/>
    </dgm:pt>
    <dgm:pt modelId="{2EA01D53-B921-9343-BF17-271A2DC3EE74}" type="pres">
      <dgm:prSet presAssocID="{A0F02057-CD9A-0C44-AC87-FB807985EA42}" presName="parSpace" presStyleCnt="0"/>
      <dgm:spPr/>
    </dgm:pt>
    <dgm:pt modelId="{5F182DF9-167E-9D4B-BF21-B312994B9C3C}" type="pres">
      <dgm:prSet presAssocID="{7D57E55D-9660-F346-AFA8-A70A97409AD0}" presName="parTxOnly" presStyleLbl="node1" presStyleIdx="1" presStyleCnt="4">
        <dgm:presLayoutVars>
          <dgm:bulletEnabled val="1"/>
        </dgm:presLayoutVars>
      </dgm:prSet>
      <dgm:spPr/>
    </dgm:pt>
    <dgm:pt modelId="{3566F888-0EFA-B348-AA1E-DC762B44CAE6}" type="pres">
      <dgm:prSet presAssocID="{40040252-5516-1541-8E28-FA3EBE6A1AAA}" presName="parSpace" presStyleCnt="0"/>
      <dgm:spPr/>
    </dgm:pt>
    <dgm:pt modelId="{07144510-B685-5649-AF09-EEF7F3A38DC4}" type="pres">
      <dgm:prSet presAssocID="{DE6EE259-A151-8341-949A-7DEA57A8F07C}" presName="parTxOnly" presStyleLbl="node1" presStyleIdx="2" presStyleCnt="4">
        <dgm:presLayoutVars>
          <dgm:bulletEnabled val="1"/>
        </dgm:presLayoutVars>
      </dgm:prSet>
      <dgm:spPr/>
    </dgm:pt>
    <dgm:pt modelId="{FE93B7F2-94BB-A540-887A-02AFED0519A2}" type="pres">
      <dgm:prSet presAssocID="{A3FF7AC0-5EB3-F34A-A551-56CF0BB7C33D}" presName="parSpace" presStyleCnt="0"/>
      <dgm:spPr/>
    </dgm:pt>
    <dgm:pt modelId="{8B19534B-AA62-164F-8D66-323DC310CFC5}" type="pres">
      <dgm:prSet presAssocID="{0C86C647-1D27-EE47-A64C-3BC69F7AF25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9F5BC23-939A-D247-A20D-68DF58F28470}" srcId="{16137202-409E-1B41-8F0E-25EDA86AFC08}" destId="{7D57E55D-9660-F346-AFA8-A70A97409AD0}" srcOrd="1" destOrd="0" parTransId="{C8501878-1242-DB46-8CB3-54007A549025}" sibTransId="{40040252-5516-1541-8E28-FA3EBE6A1AAA}"/>
    <dgm:cxn modelId="{BB45E530-A008-B443-986E-27A7FD3663CD}" type="presOf" srcId="{7D57E55D-9660-F346-AFA8-A70A97409AD0}" destId="{5F182DF9-167E-9D4B-BF21-B312994B9C3C}" srcOrd="0" destOrd="0" presId="urn:microsoft.com/office/officeart/2005/8/layout/hChevron3"/>
    <dgm:cxn modelId="{5D7C0542-E775-F448-AF1F-2C3DF1328CF2}" type="presOf" srcId="{DE6EE259-A151-8341-949A-7DEA57A8F07C}" destId="{07144510-B685-5649-AF09-EEF7F3A38DC4}" srcOrd="0" destOrd="0" presId="urn:microsoft.com/office/officeart/2005/8/layout/hChevron3"/>
    <dgm:cxn modelId="{B81BB259-30B1-294F-92C7-58EDB15D28F9}" type="presOf" srcId="{16137202-409E-1B41-8F0E-25EDA86AFC08}" destId="{BF5DF993-1581-9F48-8A6C-E54A3BD33C14}" srcOrd="0" destOrd="0" presId="urn:microsoft.com/office/officeart/2005/8/layout/hChevron3"/>
    <dgm:cxn modelId="{9AB3A46A-E86D-394F-B85A-D6EB487B98E6}" srcId="{16137202-409E-1B41-8F0E-25EDA86AFC08}" destId="{DE6EE259-A151-8341-949A-7DEA57A8F07C}" srcOrd="2" destOrd="0" parTransId="{93543586-89B8-B544-9FB1-7510094CE684}" sibTransId="{A3FF7AC0-5EB3-F34A-A551-56CF0BB7C33D}"/>
    <dgm:cxn modelId="{D7E4426E-6BBF-BF4B-B65F-D19168A43616}" type="presOf" srcId="{234DE7BD-2A8B-5C4E-ADF4-3451B4B71DD5}" destId="{60220CB0-FB72-514E-935F-2167F7818520}" srcOrd="0" destOrd="0" presId="urn:microsoft.com/office/officeart/2005/8/layout/hChevron3"/>
    <dgm:cxn modelId="{AEE24977-2832-5F4A-AEBD-B608380306CE}" srcId="{16137202-409E-1B41-8F0E-25EDA86AFC08}" destId="{234DE7BD-2A8B-5C4E-ADF4-3451B4B71DD5}" srcOrd="0" destOrd="0" parTransId="{EF261515-AF5D-174F-BE37-862688BF1D92}" sibTransId="{A0F02057-CD9A-0C44-AC87-FB807985EA42}"/>
    <dgm:cxn modelId="{2AF2FBE1-3B9D-B04D-9A22-0AC5B03C5E86}" srcId="{16137202-409E-1B41-8F0E-25EDA86AFC08}" destId="{0C86C647-1D27-EE47-A64C-3BC69F7AF254}" srcOrd="3" destOrd="0" parTransId="{3610D2A1-1742-1E43-AFAD-CE3BE59CCA38}" sibTransId="{A7D6F4B0-4770-FC4D-9153-C94E466C3CD1}"/>
    <dgm:cxn modelId="{91CF25F9-8DA4-2E43-81EF-81A5858CFCD7}" type="presOf" srcId="{0C86C647-1D27-EE47-A64C-3BC69F7AF254}" destId="{8B19534B-AA62-164F-8D66-323DC310CFC5}" srcOrd="0" destOrd="0" presId="urn:microsoft.com/office/officeart/2005/8/layout/hChevron3"/>
    <dgm:cxn modelId="{D5611D86-4C0A-2042-A9D8-452D822ABDAB}" type="presParOf" srcId="{BF5DF993-1581-9F48-8A6C-E54A3BD33C14}" destId="{60220CB0-FB72-514E-935F-2167F7818520}" srcOrd="0" destOrd="0" presId="urn:microsoft.com/office/officeart/2005/8/layout/hChevron3"/>
    <dgm:cxn modelId="{2E1FC9F3-8480-284B-9CF0-7239FD983B97}" type="presParOf" srcId="{BF5DF993-1581-9F48-8A6C-E54A3BD33C14}" destId="{2EA01D53-B921-9343-BF17-271A2DC3EE74}" srcOrd="1" destOrd="0" presId="urn:microsoft.com/office/officeart/2005/8/layout/hChevron3"/>
    <dgm:cxn modelId="{9F461479-BA4B-C040-95E5-86ECE38B1E47}" type="presParOf" srcId="{BF5DF993-1581-9F48-8A6C-E54A3BD33C14}" destId="{5F182DF9-167E-9D4B-BF21-B312994B9C3C}" srcOrd="2" destOrd="0" presId="urn:microsoft.com/office/officeart/2005/8/layout/hChevron3"/>
    <dgm:cxn modelId="{855598B5-49E8-8446-A579-15F5A2D9550B}" type="presParOf" srcId="{BF5DF993-1581-9F48-8A6C-E54A3BD33C14}" destId="{3566F888-0EFA-B348-AA1E-DC762B44CAE6}" srcOrd="3" destOrd="0" presId="urn:microsoft.com/office/officeart/2005/8/layout/hChevron3"/>
    <dgm:cxn modelId="{97D0102D-9F6B-D045-88BD-A084E8B43E1C}" type="presParOf" srcId="{BF5DF993-1581-9F48-8A6C-E54A3BD33C14}" destId="{07144510-B685-5649-AF09-EEF7F3A38DC4}" srcOrd="4" destOrd="0" presId="urn:microsoft.com/office/officeart/2005/8/layout/hChevron3"/>
    <dgm:cxn modelId="{0E732236-3440-E848-BA45-4B23DCB0D890}" type="presParOf" srcId="{BF5DF993-1581-9F48-8A6C-E54A3BD33C14}" destId="{FE93B7F2-94BB-A540-887A-02AFED0519A2}" srcOrd="5" destOrd="0" presId="urn:microsoft.com/office/officeart/2005/8/layout/hChevron3"/>
    <dgm:cxn modelId="{027FBD0D-D48B-4D44-8A22-BA045CBFFE94}" type="presParOf" srcId="{BF5DF993-1581-9F48-8A6C-E54A3BD33C14}" destId="{8B19534B-AA62-164F-8D66-323DC310CF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D93FB-B646-BA42-B8C9-AA00F836F5E5}">
      <dsp:nvSpPr>
        <dsp:cNvPr id="0" name=""/>
        <dsp:cNvSpPr/>
      </dsp:nvSpPr>
      <dsp:spPr>
        <a:xfrm>
          <a:off x="6344" y="1670600"/>
          <a:ext cx="1896431" cy="7670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Used Vehicle Trade in</a:t>
          </a:r>
        </a:p>
      </dsp:txBody>
      <dsp:txXfrm>
        <a:off x="28811" y="1693067"/>
        <a:ext cx="1851497" cy="722153"/>
      </dsp:txXfrm>
    </dsp:sp>
    <dsp:sp modelId="{282C0909-CA51-5349-AC8C-C673894BF750}">
      <dsp:nvSpPr>
        <dsp:cNvPr id="0" name=""/>
        <dsp:cNvSpPr/>
      </dsp:nvSpPr>
      <dsp:spPr>
        <a:xfrm>
          <a:off x="1972262" y="1897776"/>
          <a:ext cx="642356" cy="3127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72262" y="1960323"/>
        <a:ext cx="548536" cy="187641"/>
      </dsp:txXfrm>
    </dsp:sp>
    <dsp:sp modelId="{0C94C4E6-EB2C-BC46-A1CC-43098ED613F8}">
      <dsp:nvSpPr>
        <dsp:cNvPr id="0" name=""/>
        <dsp:cNvSpPr/>
      </dsp:nvSpPr>
      <dsp:spPr>
        <a:xfrm>
          <a:off x="2661348" y="1670600"/>
          <a:ext cx="1896431" cy="767087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Specialist On-site Inspection</a:t>
          </a:r>
        </a:p>
      </dsp:txBody>
      <dsp:txXfrm>
        <a:off x="2683815" y="1693067"/>
        <a:ext cx="1851497" cy="722153"/>
      </dsp:txXfrm>
    </dsp:sp>
    <dsp:sp modelId="{6C5CA981-7FD4-934F-BCC5-E956BBF1BF5C}">
      <dsp:nvSpPr>
        <dsp:cNvPr id="0" name=""/>
        <dsp:cNvSpPr/>
      </dsp:nvSpPr>
      <dsp:spPr>
        <a:xfrm>
          <a:off x="4607949" y="1966035"/>
          <a:ext cx="725977" cy="345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07949" y="2035109"/>
        <a:ext cx="622366" cy="207223"/>
      </dsp:txXfrm>
    </dsp:sp>
    <dsp:sp modelId="{EEB9E72E-DA4A-6343-A15D-4A7523271383}">
      <dsp:nvSpPr>
        <dsp:cNvPr id="0" name=""/>
        <dsp:cNvSpPr/>
      </dsp:nvSpPr>
      <dsp:spPr>
        <a:xfrm>
          <a:off x="5316351" y="1670600"/>
          <a:ext cx="1896431" cy="767087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Physical Auction</a:t>
          </a:r>
        </a:p>
      </dsp:txBody>
      <dsp:txXfrm>
        <a:off x="5338818" y="1693067"/>
        <a:ext cx="1851497" cy="722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E2664-1F96-284C-983C-88EB8143A0C8}">
      <dsp:nvSpPr>
        <dsp:cNvPr id="0" name=""/>
        <dsp:cNvSpPr/>
      </dsp:nvSpPr>
      <dsp:spPr>
        <a:xfrm rot="5400000">
          <a:off x="-257305" y="280261"/>
          <a:ext cx="1715370" cy="1200759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 rot="-5400000">
        <a:off x="1" y="623336"/>
        <a:ext cx="1200759" cy="514611"/>
      </dsp:txXfrm>
    </dsp:sp>
    <dsp:sp modelId="{D632C70F-792F-0646-BF9D-682C041A9C77}">
      <dsp:nvSpPr>
        <dsp:cNvPr id="0" name=""/>
        <dsp:cNvSpPr/>
      </dsp:nvSpPr>
      <dsp:spPr>
        <a:xfrm rot="5400000">
          <a:off x="3744617" y="-2543858"/>
          <a:ext cx="1185224" cy="62729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</a:pPr>
          <a:r>
            <a:rPr 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Phase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1: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Research,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Exploratory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&amp;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zh-CN" altLang="en-US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Cleaning</a:t>
          </a:r>
          <a:endParaRPr lang="en-US" sz="18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zh-CN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Goal:</a:t>
          </a:r>
          <a:r>
            <a:rPr lang="zh-CN" alt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Figure out potential modeling architectures, and get dataset ready for training</a:t>
          </a:r>
          <a:endParaRPr lang="en-US" sz="18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Challenge:</a:t>
          </a:r>
          <a:r>
            <a:rPr lang="zh-CN" alt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Massive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data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cleaning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for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trim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level;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poor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image</a:t>
          </a:r>
          <a:r>
            <a:rPr lang="zh-CN" altLang="en-US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quality</a:t>
          </a:r>
          <a:endParaRPr lang="en-US" sz="1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200759" y="57858"/>
        <a:ext cx="6215082" cy="1069508"/>
      </dsp:txXfrm>
    </dsp:sp>
    <dsp:sp modelId="{70D43FE9-0B6F-4E4E-8473-21F36B96F26B}">
      <dsp:nvSpPr>
        <dsp:cNvPr id="0" name=""/>
        <dsp:cNvSpPr/>
      </dsp:nvSpPr>
      <dsp:spPr>
        <a:xfrm rot="5400000">
          <a:off x="-257305" y="1837407"/>
          <a:ext cx="1715370" cy="1200759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300" kern="1200"/>
            <a:t> </a:t>
          </a:r>
        </a:p>
      </dsp:txBody>
      <dsp:txXfrm rot="-5400000">
        <a:off x="1" y="2180482"/>
        <a:ext cx="1200759" cy="514611"/>
      </dsp:txXfrm>
    </dsp:sp>
    <dsp:sp modelId="{4643AB1F-BB5D-6C45-9F25-E8801A4758B5}">
      <dsp:nvSpPr>
        <dsp:cNvPr id="0" name=""/>
        <dsp:cNvSpPr/>
      </dsp:nvSpPr>
      <dsp:spPr>
        <a:xfrm rot="5400000">
          <a:off x="3687312" y="-913791"/>
          <a:ext cx="1299834" cy="62729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</a:pPr>
          <a:r>
            <a:rPr 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Phase 2: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Explore</a:t>
          </a:r>
          <a:r>
            <a:rPr lang="zh-CN" alt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Flat</a:t>
          </a:r>
          <a:r>
            <a:rPr lang="zh-CN" alt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and</a:t>
          </a:r>
          <a:r>
            <a:rPr lang="zh-CN" alt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Hierarchical</a:t>
          </a:r>
          <a:r>
            <a:rPr lang="zh-CN" alt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Structure</a:t>
          </a:r>
          <a:endParaRPr lang="en-US" sz="18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altLang="zh-CN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Goal:</a:t>
          </a:r>
          <a:r>
            <a:rPr lang="zh-CN" alt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Use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hierarchical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CNN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to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classify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make,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model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and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trim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of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vehicle</a:t>
          </a:r>
          <a:endParaRPr lang="en-US" sz="16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Challenge</a:t>
          </a:r>
          <a:r>
            <a:rPr lang="en-US" altLang="zh-CN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:</a:t>
          </a:r>
          <a:r>
            <a:rPr lang="zh-CN" altLang="en-US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Computing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power</a:t>
          </a:r>
          <a:r>
            <a:rPr lang="zh-CN" altLang="en-US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b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constraint; multiclass classification with large number of categories</a:t>
          </a:r>
          <a:r>
            <a:rPr lang="en-US" altLang="zh-CN" sz="16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;</a:t>
          </a:r>
          <a:r>
            <a:rPr 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subtle </a:t>
          </a:r>
          <a:r>
            <a:rPr lang="en-US" altLang="zh-CN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image</a:t>
          </a:r>
          <a:r>
            <a:rPr lang="zh-CN" alt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differences </a:t>
          </a:r>
          <a:r>
            <a:rPr lang="en-US" altLang="zh-CN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at</a:t>
          </a:r>
          <a:r>
            <a:rPr 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trim</a:t>
          </a:r>
          <a:r>
            <a:rPr lang="zh-CN" alt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altLang="zh-CN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level</a:t>
          </a:r>
          <a:endParaRPr lang="en-US" sz="160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 rot="-5400000">
        <a:off x="1200760" y="1636214"/>
        <a:ext cx="6209487" cy="1172928"/>
      </dsp:txXfrm>
    </dsp:sp>
    <dsp:sp modelId="{9A1C4C83-1C10-3B4D-B35D-8D0206FCAB3C}">
      <dsp:nvSpPr>
        <dsp:cNvPr id="0" name=""/>
        <dsp:cNvSpPr/>
      </dsp:nvSpPr>
      <dsp:spPr>
        <a:xfrm rot="5400000">
          <a:off x="-257305" y="3451025"/>
          <a:ext cx="1715370" cy="1200759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 rot="-5400000">
        <a:off x="1" y="3794100"/>
        <a:ext cx="1200759" cy="514611"/>
      </dsp:txXfrm>
    </dsp:sp>
    <dsp:sp modelId="{880621A5-4344-1F47-935E-FD9D1E9F7C7D}">
      <dsp:nvSpPr>
        <dsp:cNvPr id="0" name=""/>
        <dsp:cNvSpPr/>
      </dsp:nvSpPr>
      <dsp:spPr>
        <a:xfrm rot="5400000">
          <a:off x="3779734" y="614744"/>
          <a:ext cx="1114990" cy="62729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</a:pPr>
          <a:r>
            <a:rPr lang="en-US" sz="18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Phase 3: </a:t>
          </a:r>
          <a:r>
            <a:rPr lang="en-US" sz="1800" b="1" kern="1200" noProof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Frutiger Next Pro Medium" charset="0"/>
            </a:rPr>
            <a:t>Integrate Model Into Production Pipeline </a:t>
          </a:r>
          <a:endParaRPr lang="en-US" sz="1800" b="1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</a:pPr>
          <a:r>
            <a:rPr lang="en-US" altLang="zh-CN" sz="16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Goal:</a:t>
          </a:r>
          <a:r>
            <a:rPr lang="zh-CN" alt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16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Facilitate seamless model integration</a:t>
          </a:r>
        </a:p>
      </dsp:txBody>
      <dsp:txXfrm rot="-5400000">
        <a:off x="1200760" y="3248148"/>
        <a:ext cx="6218511" cy="10061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20CB0-FB72-514E-935F-2167F7818520}">
      <dsp:nvSpPr>
        <dsp:cNvPr id="0" name=""/>
        <dsp:cNvSpPr/>
      </dsp:nvSpPr>
      <dsp:spPr>
        <a:xfrm>
          <a:off x="3571" y="0"/>
          <a:ext cx="3583781" cy="267629"/>
        </a:xfrm>
        <a:prstGeom prst="homePlate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1. Project Overview</a:t>
          </a:r>
        </a:p>
      </dsp:txBody>
      <dsp:txXfrm>
        <a:off x="3571" y="0"/>
        <a:ext cx="3516874" cy="267629"/>
      </dsp:txXfrm>
    </dsp:sp>
    <dsp:sp modelId="{5F182DF9-167E-9D4B-BF21-B312994B9C3C}">
      <dsp:nvSpPr>
        <dsp:cNvPr id="0" name=""/>
        <dsp:cNvSpPr/>
      </dsp:nvSpPr>
      <dsp:spPr>
        <a:xfrm>
          <a:off x="287059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2. Data &amp; Feature Engineering </a:t>
          </a:r>
        </a:p>
      </dsp:txBody>
      <dsp:txXfrm>
        <a:off x="3004411" y="0"/>
        <a:ext cx="3316152" cy="267629"/>
      </dsp:txXfrm>
    </dsp:sp>
    <dsp:sp modelId="{07144510-B685-5649-AF09-EEF7F3A38DC4}">
      <dsp:nvSpPr>
        <dsp:cNvPr id="0" name=""/>
        <dsp:cNvSpPr/>
      </dsp:nvSpPr>
      <dsp:spPr>
        <a:xfrm>
          <a:off x="5737621" y="0"/>
          <a:ext cx="3583781" cy="26762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3. Methodology &amp; Findings </a:t>
          </a:r>
        </a:p>
      </dsp:txBody>
      <dsp:txXfrm>
        <a:off x="5871436" y="0"/>
        <a:ext cx="3316152" cy="267629"/>
      </dsp:txXfrm>
    </dsp:sp>
    <dsp:sp modelId="{8B19534B-AA62-164F-8D66-323DC310CFC5}">
      <dsp:nvSpPr>
        <dsp:cNvPr id="0" name=""/>
        <dsp:cNvSpPr/>
      </dsp:nvSpPr>
      <dsp:spPr>
        <a:xfrm>
          <a:off x="8604646" y="0"/>
          <a:ext cx="3583781" cy="267629"/>
        </a:xfrm>
        <a:prstGeom prst="chevron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4.</a:t>
          </a:r>
          <a:r>
            <a:rPr lang="en-US" sz="1400" kern="1200" baseline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rPr>
            <a:t> Conclusion &amp; Demo</a:t>
          </a:r>
          <a:endParaRPr lang="en-US" sz="1400" kern="1200">
            <a:latin typeface="Times New Roman" panose="02020603050405020304" pitchFamily="18" charset="0"/>
            <a:ea typeface="Verdana" panose="020B0604030504040204" pitchFamily="34" charset="0"/>
            <a:cs typeface="Times New Roman" panose="02020603050405020304" pitchFamily="18" charset="0"/>
          </a:endParaRPr>
        </a:p>
      </dsp:txBody>
      <dsp:txXfrm>
        <a:off x="8738461" y="0"/>
        <a:ext cx="3316152" cy="267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DFD9C-C102-B047-B229-DEA933E4E457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4452E-7FBE-6342-9999-9DFE18ED8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D58DF-C24D-0D49-B143-0D1817E73C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7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2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B-CNN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short.</a:t>
            </a:r>
            <a:r>
              <a:rPr lang="zh-CN" altLang="en-US" dirty="0"/>
              <a:t> </a:t>
            </a:r>
            <a:r>
              <a:rPr lang="en-US" altLang="zh-CN" dirty="0"/>
              <a:t>B-CNN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except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….,</a:t>
            </a:r>
            <a:r>
              <a:rPr lang="zh-CN" altLang="en-US" dirty="0"/>
              <a:t> </a:t>
            </a:r>
            <a:r>
              <a:rPr lang="en-US" altLang="zh-CN" dirty="0"/>
              <a:t>making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hierarchical.</a:t>
            </a:r>
          </a:p>
          <a:p>
            <a:endParaRPr lang="en-US" dirty="0"/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view,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shows,</a:t>
            </a:r>
            <a:r>
              <a:rPr lang="zh-CN" alt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5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5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2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85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6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Accelerate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and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automate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vehicle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inspection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process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by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classifying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car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images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automatically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using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computer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vision,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instead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of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manual</a:t>
            </a:r>
            <a:r>
              <a:rPr lang="zh-CN" altLang="en-US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1200" b="0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labelling</a:t>
            </a:r>
            <a:endParaRPr lang="en-US" sz="1200" b="0" spc="-150">
              <a:solidFill>
                <a:srgbClr val="FFFFFD"/>
              </a:solidFill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87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</a:t>
            </a:r>
            <a:r>
              <a:rPr lang="zh-CN" altLang="en-US" sz="12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6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00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1d13d5973_1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1d13d5973_1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Cleaning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null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angle notation 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the Y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 to 2011-2021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Label &amp; URL Cleaning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Normalization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Punctuation Removal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Whitespace Removal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Stemming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Shortlist make, model, and trim to top labels which represent most of the vehicle in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>
              <a:lnSpc>
                <a:spcPct val="100000"/>
              </a:lnSpc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Consolidate model and trim labels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almost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identical</a:t>
            </a:r>
          </a:p>
          <a:p>
            <a:pPr>
              <a:lnSpc>
                <a:spcPct val="100000"/>
              </a:lnSpc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Added ‘OTHER’ class for make and model to identify vehicles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that don’t belong to the top brands</a:t>
            </a:r>
          </a:p>
          <a:p>
            <a:pPr>
              <a:lnSpc>
                <a:spcPct val="100000"/>
              </a:lnSpc>
            </a:pP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65,860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images,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16,466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images,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20,582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5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63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4452E-7FBE-6342-9999-9DFE18ED8E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3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F67-9A26-E749-85D2-A3271428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13A77-9836-704B-829A-D429B9D41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CAA4-9B19-2F41-9C4E-22B55256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0032-9AE5-7E44-AD4C-434AC89BADF2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B9DF3-6C29-E147-A812-403DC2C6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87D7B-0A97-D44A-A789-BFCE5ABCF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0EC7-FAE7-3A43-BEDD-D929F990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7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6651-5EB0-7648-BC35-929C085D9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2288A-430E-1A4F-8477-F05BF4510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3DF4-E203-924E-8B5C-9D859885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0032-9AE5-7E44-AD4C-434AC89BADF2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F53BA-E1D5-7E48-A445-D29B9DDF3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94295-05F5-B548-AF06-996ABEBA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0EC7-FAE7-3A43-BEDD-D929F990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6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5637-B7FB-A144-9944-EDFD1ACD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B1E67-435B-074A-BC3F-E8D91EDF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575FC-AE1A-2F42-BD06-15C39276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0032-9AE5-7E44-AD4C-434AC89BADF2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8FAEB-1818-5F4D-BB36-EC856DDE0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39336-25E2-8F4C-B53E-50091509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50EC7-FAE7-3A43-BEDD-D929F990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2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FIVE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1703264" y="1407060"/>
            <a:ext cx="19204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545664" y="1610648"/>
            <a:ext cx="20780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2"/>
          </p:nvPr>
        </p:nvSpPr>
        <p:spPr>
          <a:xfrm>
            <a:off x="8248588" y="1402879"/>
            <a:ext cx="19204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3"/>
          </p:nvPr>
        </p:nvSpPr>
        <p:spPr>
          <a:xfrm>
            <a:off x="8248588" y="1624100"/>
            <a:ext cx="20780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 idx="4"/>
          </p:nvPr>
        </p:nvSpPr>
        <p:spPr>
          <a:xfrm rot="5400000">
            <a:off x="9520467" y="2861200"/>
            <a:ext cx="4650000" cy="11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ctrTitle" idx="5"/>
          </p:nvPr>
        </p:nvSpPr>
        <p:spPr>
          <a:xfrm>
            <a:off x="1703264" y="4151312"/>
            <a:ext cx="19204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6"/>
          </p:nvPr>
        </p:nvSpPr>
        <p:spPr>
          <a:xfrm>
            <a:off x="1545664" y="4369020"/>
            <a:ext cx="20780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 idx="7"/>
          </p:nvPr>
        </p:nvSpPr>
        <p:spPr>
          <a:xfrm>
            <a:off x="8248588" y="4151819"/>
            <a:ext cx="19204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8"/>
          </p:nvPr>
        </p:nvSpPr>
        <p:spPr>
          <a:xfrm>
            <a:off x="8248588" y="4373039"/>
            <a:ext cx="2078000" cy="13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ctrTitle" idx="9"/>
          </p:nvPr>
        </p:nvSpPr>
        <p:spPr>
          <a:xfrm>
            <a:off x="4949477" y="2797261"/>
            <a:ext cx="1920400" cy="4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3"/>
          </p:nvPr>
        </p:nvSpPr>
        <p:spPr>
          <a:xfrm>
            <a:off x="4870667" y="3000840"/>
            <a:ext cx="2078000" cy="10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2198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8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51F4-91BB-E448-958C-7B0568A717D6}" type="datetime1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KAR Auction Services Rebrands as KAR Global – CUCollector">
            <a:extLst>
              <a:ext uri="{FF2B5EF4-FFF2-40B4-BE49-F238E27FC236}">
                <a16:creationId xmlns:a16="http://schemas.microsoft.com/office/drawing/2014/main" id="{A6DA8A4E-1B88-794C-BF8D-8AD872B0F6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824" y="136525"/>
            <a:ext cx="1837507" cy="53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8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987848-7552-5D40-BF21-416E7BAB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F55D6-7563-B14C-8246-E7830E064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68168-BC62-0040-A045-0F901327D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80032-9AE5-7E44-AD4C-434AC89BADF2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8CA6D-237B-C34C-B372-352907497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95197-E834-0D49-A91A-DD5F4CC6F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50EC7-FAE7-3A43-BEDD-D929F9903CA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KAR Auction Services Rebrands as KAR Global – CUCollector">
            <a:extLst>
              <a:ext uri="{FF2B5EF4-FFF2-40B4-BE49-F238E27FC236}">
                <a16:creationId xmlns:a16="http://schemas.microsoft.com/office/drawing/2014/main" id="{BCAB807E-B9EF-8A4F-83A9-37F217B743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824" y="136525"/>
            <a:ext cx="1837507" cy="53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95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chart" Target="../charts/chart1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2.xml"/><Relationship Id="rId18" Type="http://schemas.openxmlformats.org/officeDocument/2006/relationships/image" Target="../media/image12.png"/><Relationship Id="rId3" Type="http://schemas.openxmlformats.org/officeDocument/2006/relationships/diagramData" Target="../diagrams/data1.xml"/><Relationship Id="rId21" Type="http://schemas.openxmlformats.org/officeDocument/2006/relationships/image" Target="../media/image15.png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10" Type="http://schemas.openxmlformats.org/officeDocument/2006/relationships/diagramLayout" Target="../diagrams/layout2.xml"/><Relationship Id="rId19" Type="http://schemas.openxmlformats.org/officeDocument/2006/relationships/image" Target="../media/image13.svg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row of cars on a road&#10;&#10;Description automatically generated with low confidence">
            <a:extLst>
              <a:ext uri="{FF2B5EF4-FFF2-40B4-BE49-F238E27FC236}">
                <a16:creationId xmlns:a16="http://schemas.microsoft.com/office/drawing/2014/main" id="{2CAEC43F-AD3B-DD43-91BF-4F13F1C997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F7248-6023-8C49-8DB3-913BAD827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Vehicle Classification Using Computer Vision </a:t>
            </a:r>
            <a:b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for KAR Global</a:t>
            </a:r>
            <a:endParaRPr lang="en-US" sz="4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9C500-ED74-F24C-8F3E-DC45FE20D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UChicago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MScA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Capstone Project</a:t>
            </a:r>
          </a:p>
          <a:p>
            <a:pPr algn="l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Yue Wu,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Chuyu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Hsuan</a:t>
            </a:r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-Hao Lin, Jack Gao</a:t>
            </a:r>
          </a:p>
          <a:p>
            <a:pPr algn="l"/>
            <a:fld id="{B9095DC1-C7BB-114E-B111-494A13FB97EE}" type="datetime4"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pPr algn="l"/>
              <a:t>March 3, 2022</a:t>
            </a:fld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University of Chicago - Wikipedia">
            <a:extLst>
              <a:ext uri="{FF2B5EF4-FFF2-40B4-BE49-F238E27FC236}">
                <a16:creationId xmlns:a16="http://schemas.microsoft.com/office/drawing/2014/main" id="{D3209ECD-24D7-0047-AF60-A8B0DACF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0" y="178020"/>
            <a:ext cx="820766" cy="104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19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6574316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3B7E8E3-5AF8-F949-8B16-4B866B9D368D}"/>
              </a:ext>
            </a:extLst>
          </p:cNvPr>
          <p:cNvSpPr txBox="1"/>
          <p:nvPr/>
        </p:nvSpPr>
        <p:spPr>
          <a:xfrm>
            <a:off x="1311682" y="2603443"/>
            <a:ext cx="4315006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NULL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angle notation 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range to 2011-2021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71827-991E-F847-965C-67346486BA12}"/>
              </a:ext>
            </a:extLst>
          </p:cNvPr>
          <p:cNvSpPr txBox="1"/>
          <p:nvPr/>
        </p:nvSpPr>
        <p:spPr>
          <a:xfrm>
            <a:off x="7068644" y="2603443"/>
            <a:ext cx="4478553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Normalization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Punctuation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Whitespace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Removal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Stemming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E8063A-3487-9D46-B69A-0A5A0FC7AF38}"/>
              </a:ext>
            </a:extLst>
          </p:cNvPr>
          <p:cNvGrpSpPr/>
          <p:nvPr/>
        </p:nvGrpSpPr>
        <p:grpSpPr>
          <a:xfrm>
            <a:off x="958485" y="1792305"/>
            <a:ext cx="4012679" cy="706395"/>
            <a:chOff x="958485" y="1792305"/>
            <a:chExt cx="4012679" cy="70639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0D915B-7A0A-0C40-A7C6-A471DEB89C83}"/>
                </a:ext>
              </a:extLst>
            </p:cNvPr>
            <p:cNvCxnSpPr/>
            <p:nvPr/>
          </p:nvCxnSpPr>
          <p:spPr>
            <a:xfrm>
              <a:off x="1542163" y="1888870"/>
              <a:ext cx="3429000" cy="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34EC81-869A-B041-9E67-E88CA5C5AAF9}"/>
                </a:ext>
              </a:extLst>
            </p:cNvPr>
            <p:cNvSpPr txBox="1"/>
            <p:nvPr/>
          </p:nvSpPr>
          <p:spPr>
            <a:xfrm>
              <a:off x="1571191" y="1904748"/>
              <a:ext cx="2983862" cy="500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Cleaning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B2949B-6F18-224D-8CE0-5F2B8AAB5CF6}"/>
                </a:ext>
              </a:extLst>
            </p:cNvPr>
            <p:cNvSpPr/>
            <p:nvPr/>
          </p:nvSpPr>
          <p:spPr>
            <a:xfrm>
              <a:off x="958485" y="1792305"/>
              <a:ext cx="706395" cy="706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1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647313-7DBD-CA4A-B8C8-DF9ED8D1360F}"/>
                </a:ext>
              </a:extLst>
            </p:cNvPr>
            <p:cNvCxnSpPr/>
            <p:nvPr/>
          </p:nvCxnSpPr>
          <p:spPr>
            <a:xfrm>
              <a:off x="1542164" y="2409371"/>
              <a:ext cx="3429000" cy="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595A36-D4DA-EF4E-AB26-BC3BB96DF188}"/>
              </a:ext>
            </a:extLst>
          </p:cNvPr>
          <p:cNvGrpSpPr/>
          <p:nvPr/>
        </p:nvGrpSpPr>
        <p:grpSpPr>
          <a:xfrm>
            <a:off x="6700130" y="1802030"/>
            <a:ext cx="4331693" cy="706395"/>
            <a:chOff x="6761275" y="1789675"/>
            <a:chExt cx="4331693" cy="70639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B52F13-0CAA-3045-9EF3-C8B5A742705E}"/>
                </a:ext>
              </a:extLst>
            </p:cNvPr>
            <p:cNvSpPr/>
            <p:nvPr/>
          </p:nvSpPr>
          <p:spPr>
            <a:xfrm>
              <a:off x="6761275" y="1789675"/>
              <a:ext cx="706395" cy="70639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</a:rPr>
                <a:t>2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3D7778-910D-734E-864E-5BB1EFBB1A1F}"/>
                </a:ext>
              </a:extLst>
            </p:cNvPr>
            <p:cNvSpPr txBox="1"/>
            <p:nvPr/>
          </p:nvSpPr>
          <p:spPr>
            <a:xfrm>
              <a:off x="7129789" y="1890234"/>
              <a:ext cx="3963179" cy="5035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Cleaning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EEF132-8668-6D49-BFE0-51E7BDE50D83}"/>
                </a:ext>
              </a:extLst>
            </p:cNvPr>
            <p:cNvCxnSpPr>
              <a:cxnSpLocks/>
            </p:cNvCxnSpPr>
            <p:nvPr/>
          </p:nvCxnSpPr>
          <p:spPr>
            <a:xfrm>
              <a:off x="7326086" y="2405708"/>
              <a:ext cx="3429000" cy="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E52865-B1B8-3144-90D6-328DD19FA718}"/>
                </a:ext>
              </a:extLst>
            </p:cNvPr>
            <p:cNvCxnSpPr>
              <a:cxnSpLocks/>
            </p:cNvCxnSpPr>
            <p:nvPr/>
          </p:nvCxnSpPr>
          <p:spPr>
            <a:xfrm>
              <a:off x="7328392" y="1871540"/>
              <a:ext cx="3426694" cy="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842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91102A-136A-9642-9794-31DD4BFC0426}"/>
              </a:ext>
            </a:extLst>
          </p:cNvPr>
          <p:cNvSpPr/>
          <p:nvPr/>
        </p:nvSpPr>
        <p:spPr bwMode="gray">
          <a:xfrm>
            <a:off x="383138" y="1155917"/>
            <a:ext cx="11425724" cy="2719413"/>
          </a:xfrm>
          <a:prstGeom prst="rect">
            <a:avLst/>
          </a:prstGeom>
          <a:solidFill>
            <a:srgbClr val="F2F2F2"/>
          </a:solidFill>
          <a:ln w="19050" algn="ctr">
            <a:noFill/>
            <a:miter lim="800000"/>
            <a:headEnd/>
            <a:tailEnd/>
          </a:ln>
        </p:spPr>
        <p:txBody>
          <a:bodyPr wrap="square" lIns="65303" tIns="65303" rIns="65303" bIns="65303" rtlCol="0" anchor="ctr"/>
          <a:lstStyle/>
          <a:p>
            <a:pPr algn="ctr" defTabSz="671718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75" b="1">
              <a:solidFill>
                <a:prstClr val="white"/>
              </a:solidFill>
              <a:latin typeface="Gotham Book" charset="0"/>
              <a:ea typeface="ヒラギノ角ゴ ProN W3" charset="0"/>
              <a:sym typeface="Gotham Book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394"/>
          </a:xfrm>
        </p:spPr>
        <p:txBody>
          <a:bodyPr anchor="t"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992266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utoShape 12">
            <a:extLst>
              <a:ext uri="{FF2B5EF4-FFF2-40B4-BE49-F238E27FC236}">
                <a16:creationId xmlns:a16="http://schemas.microsoft.com/office/drawing/2014/main" id="{FF3883C6-63BE-E14F-96B8-A1125422C45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442638" y="-2928408"/>
            <a:ext cx="3297196" cy="11425726"/>
          </a:xfrm>
          <a:prstGeom prst="homePlate">
            <a:avLst>
              <a:gd name="adj" fmla="val 100000"/>
            </a:avLst>
          </a:prstGeom>
          <a:solidFill>
            <a:srgbClr val="F2F2F2"/>
          </a:solidFill>
          <a:ln w="6350" algn="ctr">
            <a:noFill/>
            <a:miter lim="800000"/>
            <a:headEnd/>
            <a:tailEnd/>
          </a:ln>
        </p:spPr>
        <p:txBody>
          <a:bodyPr wrap="square" lIns="65303" tIns="65303" rIns="65303" bIns="65303" anchor="ctr"/>
          <a:lstStyle/>
          <a:p>
            <a:pPr algn="ctr" defTabSz="67171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28">
              <a:solidFill>
                <a:srgbClr val="343434"/>
              </a:solidFill>
              <a:latin typeface="Gotham Book" charset="0"/>
              <a:ea typeface="ヒラギノ角ゴ ProN W3" charset="0"/>
              <a:sym typeface="Gotham Book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ED8E78F-DBF1-624D-809F-B90B09C02403}"/>
              </a:ext>
            </a:extLst>
          </p:cNvPr>
          <p:cNvGrpSpPr/>
          <p:nvPr/>
        </p:nvGrpSpPr>
        <p:grpSpPr>
          <a:xfrm>
            <a:off x="8186746" y="1386903"/>
            <a:ext cx="2504231" cy="2240126"/>
            <a:chOff x="7438117" y="1532379"/>
            <a:chExt cx="2504231" cy="2240126"/>
          </a:xfrm>
        </p:grpSpPr>
        <p:sp>
          <p:nvSpPr>
            <p:cNvPr id="23" name="Freeform 55">
              <a:extLst>
                <a:ext uri="{FF2B5EF4-FFF2-40B4-BE49-F238E27FC236}">
                  <a16:creationId xmlns:a16="http://schemas.microsoft.com/office/drawing/2014/main" id="{B5DACE0C-CDC9-CE4C-82C9-B1BDD8D0F5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9536" y="1532379"/>
              <a:ext cx="981395" cy="984281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693" tIns="42847" rIns="85693" bIns="428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426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4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N W3" charset="0"/>
                <a:sym typeface="Gotham Book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416FB9-45BE-064A-A9A9-C8FA35284F35}"/>
                </a:ext>
              </a:extLst>
            </p:cNvPr>
            <p:cNvSpPr txBox="1"/>
            <p:nvPr/>
          </p:nvSpPr>
          <p:spPr>
            <a:xfrm>
              <a:off x="7438117" y="2684989"/>
              <a:ext cx="250423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142609" eaLnBrk="1" fontAlgn="auto" latinLnBrk="0" hangingPunct="1">
                <a:lnSpc>
                  <a:spcPct val="100000"/>
                </a:lnSpc>
                <a:spcBef>
                  <a:spcPts val="562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ヒラギノ角ゴ ProN W3" charset="0"/>
                  <a:cs typeface="Times New Roman" panose="02020603050405020304" pitchFamily="18" charset="0"/>
                  <a:sym typeface="Gotham Book" charset="0"/>
                </a:rPr>
                <a:t>3.</a:t>
              </a:r>
              <a:r>
                <a:rPr lang="zh-CN" altLang="en-US" b="1" kern="0">
                  <a:solidFill>
                    <a:schemeClr val="accent6"/>
                  </a:solidFill>
                  <a:latin typeface="Times New Roman" panose="02020603050405020304" pitchFamily="18" charset="0"/>
                  <a:ea typeface="ヒラギノ角ゴ ProN W3" charset="0"/>
                  <a:cs typeface="Times New Roman" panose="02020603050405020304" pitchFamily="18" charset="0"/>
                  <a:sym typeface="Gotham Book" charset="0"/>
                </a:rPr>
                <a:t> </a:t>
              </a:r>
              <a:r>
                <a:rPr lang="en-US" altLang="zh-CN" b="1" kern="0">
                  <a:solidFill>
                    <a:schemeClr val="accent6"/>
                  </a:solidFill>
                  <a:latin typeface="Times New Roman" panose="02020603050405020304" pitchFamily="18" charset="0"/>
                  <a:ea typeface="ヒラギノ角ゴ ProN W3" charset="0"/>
                  <a:cs typeface="Times New Roman" panose="02020603050405020304" pitchFamily="18" charset="0"/>
                  <a:sym typeface="Gotham Book" charset="0"/>
                </a:rPr>
                <a:t>Transformation</a:t>
              </a: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  <a:sym typeface="Gotham Book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B003A1-0BC7-C743-AF5D-13AD70B11F06}"/>
                </a:ext>
              </a:extLst>
            </p:cNvPr>
            <p:cNvSpPr txBox="1"/>
            <p:nvPr/>
          </p:nvSpPr>
          <p:spPr>
            <a:xfrm>
              <a:off x="7505170" y="3033841"/>
              <a:ext cx="237716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remaining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outside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labels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8EFB408-E227-CB42-A44A-F89E5661B619}"/>
              </a:ext>
            </a:extLst>
          </p:cNvPr>
          <p:cNvGrpSpPr/>
          <p:nvPr/>
        </p:nvGrpSpPr>
        <p:grpSpPr>
          <a:xfrm>
            <a:off x="4843886" y="1390979"/>
            <a:ext cx="2504231" cy="2236050"/>
            <a:chOff x="4557121" y="1536453"/>
            <a:chExt cx="2504231" cy="2236050"/>
          </a:xfrm>
        </p:grpSpPr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D131216D-9519-B84F-9AE5-A33FC8D18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7056" y="1536453"/>
              <a:ext cx="984362" cy="984362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693" tIns="42847" rIns="85693" bIns="428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426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4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N W3" charset="0"/>
                <a:sym typeface="Gotham Book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B11DD6-2935-5441-B17B-AAE538CCF589}"/>
                </a:ext>
              </a:extLst>
            </p:cNvPr>
            <p:cNvSpPr txBox="1"/>
            <p:nvPr/>
          </p:nvSpPr>
          <p:spPr>
            <a:xfrm>
              <a:off x="4557121" y="2684986"/>
              <a:ext cx="250423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142609" eaLnBrk="1" fontAlgn="auto" latinLnBrk="0" hangingPunct="1">
                <a:lnSpc>
                  <a:spcPct val="100000"/>
                </a:lnSpc>
                <a:spcBef>
                  <a:spcPts val="562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ヒラギノ角ゴ ProN W3" charset="0"/>
                  <a:cs typeface="Times New Roman" panose="02020603050405020304" pitchFamily="18" charset="0"/>
                  <a:sym typeface="Gotham Book" charset="0"/>
                </a:rPr>
                <a:t>2.</a:t>
              </a:r>
              <a:r>
                <a:rPr kumimoji="0" lang="zh-CN" altLang="en-US" b="1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ヒラギノ角ゴ ProN W3" charset="0"/>
                  <a:cs typeface="Times New Roman" panose="02020603050405020304" pitchFamily="18" charset="0"/>
                  <a:sym typeface="Gotham Book" charset="0"/>
                </a:rPr>
                <a:t> </a:t>
              </a:r>
              <a:r>
                <a:rPr lang="en-US" altLang="zh-CN" b="1" kern="0">
                  <a:solidFill>
                    <a:schemeClr val="accent6"/>
                  </a:solidFill>
                  <a:latin typeface="Times New Roman" panose="02020603050405020304" pitchFamily="18" charset="0"/>
                  <a:ea typeface="ヒラギノ角ゴ ProN W3" charset="0"/>
                  <a:cs typeface="Times New Roman" panose="02020603050405020304" pitchFamily="18" charset="0"/>
                  <a:sym typeface="Gotham Book" charset="0"/>
                </a:rPr>
                <a:t>Consolidation</a:t>
              </a: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  <a:sym typeface="Gotham Book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A1F694-A272-9941-8629-71744F3E6BB3}"/>
                </a:ext>
              </a:extLst>
            </p:cNvPr>
            <p:cNvSpPr txBox="1"/>
            <p:nvPr/>
          </p:nvSpPr>
          <p:spPr>
            <a:xfrm>
              <a:off x="4620653" y="3033839"/>
              <a:ext cx="237716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142609">
                <a:spcBef>
                  <a:spcPts val="562"/>
                </a:spcBef>
                <a:buSzPct val="100000"/>
                <a:defRPr/>
              </a:pP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Consolidate model and trim labels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are</a:t>
              </a:r>
              <a:r>
                <a: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similar</a:t>
              </a:r>
              <a:r>
                <a:rPr lang="zh-CN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r>
                <a:rPr lang="zh-CN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almost</a:t>
              </a:r>
              <a:r>
                <a:rPr lang="zh-CN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identical</a:t>
              </a:r>
            </a:p>
          </p:txBody>
        </p:sp>
        <p:pic>
          <p:nvPicPr>
            <p:cNvPr id="1028" name="Picture 4" descr="Consolidate - Free arrows icons">
              <a:extLst>
                <a:ext uri="{FF2B5EF4-FFF2-40B4-BE49-F238E27FC236}">
                  <a16:creationId xmlns:a16="http://schemas.microsoft.com/office/drawing/2014/main" id="{F8D25B97-CAC3-8445-8F0E-4EFE9433C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9643" y="1652742"/>
              <a:ext cx="679185" cy="679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48106F-B85F-1F47-9A69-1D4592F67562}"/>
              </a:ext>
            </a:extLst>
          </p:cNvPr>
          <p:cNvGrpSpPr/>
          <p:nvPr/>
        </p:nvGrpSpPr>
        <p:grpSpPr>
          <a:xfrm>
            <a:off x="9157965" y="1571951"/>
            <a:ext cx="547229" cy="626700"/>
            <a:chOff x="9812338" y="2919413"/>
            <a:chExt cx="382588" cy="438150"/>
          </a:xfrm>
        </p:grpSpPr>
        <p:sp>
          <p:nvSpPr>
            <p:cNvPr id="47" name="Freeform 503">
              <a:extLst>
                <a:ext uri="{FF2B5EF4-FFF2-40B4-BE49-F238E27FC236}">
                  <a16:creationId xmlns:a16="http://schemas.microsoft.com/office/drawing/2014/main" id="{21CA7B22-9B5A-C24B-A1A1-FC45C77058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2338" y="2919413"/>
              <a:ext cx="382588" cy="438150"/>
            </a:xfrm>
            <a:custGeom>
              <a:avLst/>
              <a:gdLst>
                <a:gd name="T0" fmla="*/ 200 w 206"/>
                <a:gd name="T1" fmla="*/ 59 h 236"/>
                <a:gd name="T2" fmla="*/ 117 w 206"/>
                <a:gd name="T3" fmla="*/ 0 h 236"/>
                <a:gd name="T4" fmla="*/ 113 w 206"/>
                <a:gd name="T5" fmla="*/ 0 h 236"/>
                <a:gd name="T6" fmla="*/ 22 w 206"/>
                <a:gd name="T7" fmla="*/ 71 h 236"/>
                <a:gd name="T8" fmla="*/ 8 w 206"/>
                <a:gd name="T9" fmla="*/ 111 h 236"/>
                <a:gd name="T10" fmla="*/ 3 w 206"/>
                <a:gd name="T11" fmla="*/ 127 h 236"/>
                <a:gd name="T12" fmla="*/ 17 w 206"/>
                <a:gd name="T13" fmla="*/ 134 h 236"/>
                <a:gd name="T14" fmla="*/ 17 w 206"/>
                <a:gd name="T15" fmla="*/ 137 h 236"/>
                <a:gd name="T16" fmla="*/ 16 w 206"/>
                <a:gd name="T17" fmla="*/ 143 h 236"/>
                <a:gd name="T18" fmla="*/ 20 w 206"/>
                <a:gd name="T19" fmla="*/ 151 h 236"/>
                <a:gd name="T20" fmla="*/ 23 w 206"/>
                <a:gd name="T21" fmla="*/ 163 h 236"/>
                <a:gd name="T22" fmla="*/ 23 w 206"/>
                <a:gd name="T23" fmla="*/ 171 h 236"/>
                <a:gd name="T24" fmla="*/ 51 w 206"/>
                <a:gd name="T25" fmla="*/ 192 h 236"/>
                <a:gd name="T26" fmla="*/ 52 w 206"/>
                <a:gd name="T27" fmla="*/ 192 h 236"/>
                <a:gd name="T28" fmla="*/ 60 w 206"/>
                <a:gd name="T29" fmla="*/ 191 h 236"/>
                <a:gd name="T30" fmla="*/ 65 w 206"/>
                <a:gd name="T31" fmla="*/ 193 h 236"/>
                <a:gd name="T32" fmla="*/ 69 w 206"/>
                <a:gd name="T33" fmla="*/ 198 h 236"/>
                <a:gd name="T34" fmla="*/ 75 w 206"/>
                <a:gd name="T35" fmla="*/ 216 h 236"/>
                <a:gd name="T36" fmla="*/ 77 w 206"/>
                <a:gd name="T37" fmla="*/ 232 h 236"/>
                <a:gd name="T38" fmla="*/ 78 w 206"/>
                <a:gd name="T39" fmla="*/ 233 h 236"/>
                <a:gd name="T40" fmla="*/ 82 w 206"/>
                <a:gd name="T41" fmla="*/ 236 h 236"/>
                <a:gd name="T42" fmla="*/ 84 w 206"/>
                <a:gd name="T43" fmla="*/ 236 h 236"/>
                <a:gd name="T44" fmla="*/ 165 w 206"/>
                <a:gd name="T45" fmla="*/ 212 h 236"/>
                <a:gd name="T46" fmla="*/ 168 w 206"/>
                <a:gd name="T47" fmla="*/ 206 h 236"/>
                <a:gd name="T48" fmla="*/ 180 w 206"/>
                <a:gd name="T49" fmla="*/ 143 h 236"/>
                <a:gd name="T50" fmla="*/ 189 w 206"/>
                <a:gd name="T51" fmla="*/ 128 h 236"/>
                <a:gd name="T52" fmla="*/ 200 w 206"/>
                <a:gd name="T53" fmla="*/ 59 h 236"/>
                <a:gd name="T54" fmla="*/ 181 w 206"/>
                <a:gd name="T55" fmla="*/ 123 h 236"/>
                <a:gd name="T56" fmla="*/ 172 w 206"/>
                <a:gd name="T57" fmla="*/ 138 h 236"/>
                <a:gd name="T58" fmla="*/ 158 w 206"/>
                <a:gd name="T59" fmla="*/ 204 h 236"/>
                <a:gd name="T60" fmla="*/ 86 w 206"/>
                <a:gd name="T61" fmla="*/ 225 h 236"/>
                <a:gd name="T62" fmla="*/ 85 w 206"/>
                <a:gd name="T63" fmla="*/ 216 h 236"/>
                <a:gd name="T64" fmla="*/ 76 w 206"/>
                <a:gd name="T65" fmla="*/ 191 h 236"/>
                <a:gd name="T66" fmla="*/ 73 w 206"/>
                <a:gd name="T67" fmla="*/ 187 h 236"/>
                <a:gd name="T68" fmla="*/ 60 w 206"/>
                <a:gd name="T69" fmla="*/ 181 h 236"/>
                <a:gd name="T70" fmla="*/ 51 w 206"/>
                <a:gd name="T71" fmla="*/ 182 h 236"/>
                <a:gd name="T72" fmla="*/ 50 w 206"/>
                <a:gd name="T73" fmla="*/ 183 h 236"/>
                <a:gd name="T74" fmla="*/ 33 w 206"/>
                <a:gd name="T75" fmla="*/ 171 h 236"/>
                <a:gd name="T76" fmla="*/ 29 w 206"/>
                <a:gd name="T77" fmla="*/ 156 h 236"/>
                <a:gd name="T78" fmla="*/ 30 w 206"/>
                <a:gd name="T79" fmla="*/ 153 h 236"/>
                <a:gd name="T80" fmla="*/ 30 w 206"/>
                <a:gd name="T81" fmla="*/ 152 h 236"/>
                <a:gd name="T82" fmla="*/ 31 w 206"/>
                <a:gd name="T83" fmla="*/ 148 h 236"/>
                <a:gd name="T84" fmla="*/ 28 w 206"/>
                <a:gd name="T85" fmla="*/ 145 h 236"/>
                <a:gd name="T86" fmla="*/ 25 w 206"/>
                <a:gd name="T87" fmla="*/ 143 h 236"/>
                <a:gd name="T88" fmla="*/ 26 w 206"/>
                <a:gd name="T89" fmla="*/ 140 h 236"/>
                <a:gd name="T90" fmla="*/ 28 w 206"/>
                <a:gd name="T91" fmla="*/ 131 h 236"/>
                <a:gd name="T92" fmla="*/ 24 w 206"/>
                <a:gd name="T93" fmla="*/ 125 h 236"/>
                <a:gd name="T94" fmla="*/ 18 w 206"/>
                <a:gd name="T95" fmla="*/ 125 h 236"/>
                <a:gd name="T96" fmla="*/ 12 w 206"/>
                <a:gd name="T97" fmla="*/ 124 h 236"/>
                <a:gd name="T98" fmla="*/ 15 w 206"/>
                <a:gd name="T99" fmla="*/ 118 h 236"/>
                <a:gd name="T100" fmla="*/ 32 w 206"/>
                <a:gd name="T101" fmla="*/ 72 h 236"/>
                <a:gd name="T102" fmla="*/ 113 w 206"/>
                <a:gd name="T103" fmla="*/ 10 h 236"/>
                <a:gd name="T104" fmla="*/ 117 w 206"/>
                <a:gd name="T105" fmla="*/ 10 h 236"/>
                <a:gd name="T106" fmla="*/ 191 w 206"/>
                <a:gd name="T107" fmla="*/ 60 h 236"/>
                <a:gd name="T108" fmla="*/ 181 w 206"/>
                <a:gd name="T109" fmla="*/ 1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6" h="236">
                  <a:moveTo>
                    <a:pt x="200" y="59"/>
                  </a:moveTo>
                  <a:cubicBezTo>
                    <a:pt x="193" y="11"/>
                    <a:pt x="128" y="0"/>
                    <a:pt x="117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34" y="0"/>
                    <a:pt x="24" y="54"/>
                    <a:pt x="22" y="71"/>
                  </a:cubicBezTo>
                  <a:cubicBezTo>
                    <a:pt x="21" y="82"/>
                    <a:pt x="16" y="103"/>
                    <a:pt x="8" y="111"/>
                  </a:cubicBezTo>
                  <a:cubicBezTo>
                    <a:pt x="6" y="114"/>
                    <a:pt x="0" y="120"/>
                    <a:pt x="3" y="127"/>
                  </a:cubicBezTo>
                  <a:cubicBezTo>
                    <a:pt x="5" y="134"/>
                    <a:pt x="13" y="134"/>
                    <a:pt x="17" y="134"/>
                  </a:cubicBezTo>
                  <a:cubicBezTo>
                    <a:pt x="17" y="136"/>
                    <a:pt x="17" y="137"/>
                    <a:pt x="17" y="137"/>
                  </a:cubicBezTo>
                  <a:cubicBezTo>
                    <a:pt x="16" y="139"/>
                    <a:pt x="16" y="141"/>
                    <a:pt x="16" y="143"/>
                  </a:cubicBezTo>
                  <a:cubicBezTo>
                    <a:pt x="16" y="147"/>
                    <a:pt x="17" y="149"/>
                    <a:pt x="20" y="151"/>
                  </a:cubicBezTo>
                  <a:cubicBezTo>
                    <a:pt x="18" y="156"/>
                    <a:pt x="19" y="160"/>
                    <a:pt x="23" y="163"/>
                  </a:cubicBezTo>
                  <a:cubicBezTo>
                    <a:pt x="23" y="164"/>
                    <a:pt x="23" y="165"/>
                    <a:pt x="23" y="171"/>
                  </a:cubicBezTo>
                  <a:cubicBezTo>
                    <a:pt x="23" y="187"/>
                    <a:pt x="39" y="194"/>
                    <a:pt x="51" y="192"/>
                  </a:cubicBezTo>
                  <a:cubicBezTo>
                    <a:pt x="52" y="192"/>
                    <a:pt x="52" y="192"/>
                    <a:pt x="52" y="192"/>
                  </a:cubicBezTo>
                  <a:cubicBezTo>
                    <a:pt x="55" y="192"/>
                    <a:pt x="58" y="191"/>
                    <a:pt x="60" y="191"/>
                  </a:cubicBezTo>
                  <a:cubicBezTo>
                    <a:pt x="63" y="191"/>
                    <a:pt x="64" y="192"/>
                    <a:pt x="65" y="193"/>
                  </a:cubicBezTo>
                  <a:cubicBezTo>
                    <a:pt x="66" y="195"/>
                    <a:pt x="68" y="196"/>
                    <a:pt x="69" y="198"/>
                  </a:cubicBezTo>
                  <a:cubicBezTo>
                    <a:pt x="73" y="202"/>
                    <a:pt x="75" y="205"/>
                    <a:pt x="75" y="216"/>
                  </a:cubicBezTo>
                  <a:cubicBezTo>
                    <a:pt x="75" y="226"/>
                    <a:pt x="77" y="230"/>
                    <a:pt x="77" y="232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78" y="235"/>
                    <a:pt x="80" y="236"/>
                    <a:pt x="82" y="236"/>
                  </a:cubicBezTo>
                  <a:cubicBezTo>
                    <a:pt x="83" y="236"/>
                    <a:pt x="83" y="236"/>
                    <a:pt x="84" y="236"/>
                  </a:cubicBezTo>
                  <a:cubicBezTo>
                    <a:pt x="165" y="212"/>
                    <a:pt x="165" y="212"/>
                    <a:pt x="165" y="212"/>
                  </a:cubicBezTo>
                  <a:cubicBezTo>
                    <a:pt x="167" y="211"/>
                    <a:pt x="169" y="209"/>
                    <a:pt x="168" y="206"/>
                  </a:cubicBezTo>
                  <a:cubicBezTo>
                    <a:pt x="166" y="191"/>
                    <a:pt x="168" y="164"/>
                    <a:pt x="180" y="143"/>
                  </a:cubicBezTo>
                  <a:cubicBezTo>
                    <a:pt x="184" y="137"/>
                    <a:pt x="186" y="132"/>
                    <a:pt x="189" y="128"/>
                  </a:cubicBezTo>
                  <a:cubicBezTo>
                    <a:pt x="203" y="103"/>
                    <a:pt x="206" y="99"/>
                    <a:pt x="200" y="59"/>
                  </a:cubicBezTo>
                  <a:close/>
                  <a:moveTo>
                    <a:pt x="181" y="123"/>
                  </a:moveTo>
                  <a:cubicBezTo>
                    <a:pt x="178" y="127"/>
                    <a:pt x="175" y="132"/>
                    <a:pt x="172" y="138"/>
                  </a:cubicBezTo>
                  <a:cubicBezTo>
                    <a:pt x="160" y="160"/>
                    <a:pt x="157" y="186"/>
                    <a:pt x="158" y="204"/>
                  </a:cubicBezTo>
                  <a:cubicBezTo>
                    <a:pt x="86" y="225"/>
                    <a:pt x="86" y="225"/>
                    <a:pt x="86" y="225"/>
                  </a:cubicBezTo>
                  <a:cubicBezTo>
                    <a:pt x="85" y="223"/>
                    <a:pt x="85" y="220"/>
                    <a:pt x="85" y="216"/>
                  </a:cubicBezTo>
                  <a:cubicBezTo>
                    <a:pt x="85" y="202"/>
                    <a:pt x="81" y="197"/>
                    <a:pt x="76" y="191"/>
                  </a:cubicBezTo>
                  <a:cubicBezTo>
                    <a:pt x="75" y="190"/>
                    <a:pt x="74" y="189"/>
                    <a:pt x="73" y="187"/>
                  </a:cubicBezTo>
                  <a:cubicBezTo>
                    <a:pt x="69" y="182"/>
                    <a:pt x="64" y="181"/>
                    <a:pt x="60" y="181"/>
                  </a:cubicBezTo>
                  <a:cubicBezTo>
                    <a:pt x="57" y="181"/>
                    <a:pt x="54" y="182"/>
                    <a:pt x="51" y="182"/>
                  </a:cubicBezTo>
                  <a:cubicBezTo>
                    <a:pt x="50" y="183"/>
                    <a:pt x="50" y="183"/>
                    <a:pt x="50" y="183"/>
                  </a:cubicBezTo>
                  <a:cubicBezTo>
                    <a:pt x="42" y="184"/>
                    <a:pt x="33" y="180"/>
                    <a:pt x="33" y="171"/>
                  </a:cubicBezTo>
                  <a:cubicBezTo>
                    <a:pt x="33" y="161"/>
                    <a:pt x="32" y="159"/>
                    <a:pt x="29" y="156"/>
                  </a:cubicBezTo>
                  <a:cubicBezTo>
                    <a:pt x="29" y="155"/>
                    <a:pt x="28" y="155"/>
                    <a:pt x="30" y="153"/>
                  </a:cubicBezTo>
                  <a:cubicBezTo>
                    <a:pt x="30" y="153"/>
                    <a:pt x="30" y="152"/>
                    <a:pt x="30" y="152"/>
                  </a:cubicBezTo>
                  <a:cubicBezTo>
                    <a:pt x="31" y="151"/>
                    <a:pt x="31" y="149"/>
                    <a:pt x="31" y="148"/>
                  </a:cubicBezTo>
                  <a:cubicBezTo>
                    <a:pt x="30" y="146"/>
                    <a:pt x="29" y="145"/>
                    <a:pt x="28" y="145"/>
                  </a:cubicBezTo>
                  <a:cubicBezTo>
                    <a:pt x="25" y="144"/>
                    <a:pt x="25" y="144"/>
                    <a:pt x="25" y="143"/>
                  </a:cubicBezTo>
                  <a:cubicBezTo>
                    <a:pt x="25" y="142"/>
                    <a:pt x="26" y="141"/>
                    <a:pt x="26" y="140"/>
                  </a:cubicBezTo>
                  <a:cubicBezTo>
                    <a:pt x="27" y="138"/>
                    <a:pt x="27" y="136"/>
                    <a:pt x="28" y="131"/>
                  </a:cubicBezTo>
                  <a:cubicBezTo>
                    <a:pt x="28" y="128"/>
                    <a:pt x="26" y="126"/>
                    <a:pt x="24" y="125"/>
                  </a:cubicBezTo>
                  <a:cubicBezTo>
                    <a:pt x="22" y="125"/>
                    <a:pt x="20" y="125"/>
                    <a:pt x="18" y="125"/>
                  </a:cubicBezTo>
                  <a:cubicBezTo>
                    <a:pt x="15" y="125"/>
                    <a:pt x="12" y="125"/>
                    <a:pt x="12" y="124"/>
                  </a:cubicBezTo>
                  <a:cubicBezTo>
                    <a:pt x="11" y="123"/>
                    <a:pt x="12" y="121"/>
                    <a:pt x="15" y="118"/>
                  </a:cubicBezTo>
                  <a:cubicBezTo>
                    <a:pt x="28" y="105"/>
                    <a:pt x="32" y="72"/>
                    <a:pt x="32" y="72"/>
                  </a:cubicBezTo>
                  <a:cubicBezTo>
                    <a:pt x="37" y="14"/>
                    <a:pt x="95" y="10"/>
                    <a:pt x="113" y="10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5" y="10"/>
                    <a:pt x="185" y="19"/>
                    <a:pt x="191" y="60"/>
                  </a:cubicBezTo>
                  <a:cubicBezTo>
                    <a:pt x="196" y="97"/>
                    <a:pt x="194" y="100"/>
                    <a:pt x="181" y="12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  <p:sp>
          <p:nvSpPr>
            <p:cNvPr id="48" name="Freeform 504">
              <a:extLst>
                <a:ext uri="{FF2B5EF4-FFF2-40B4-BE49-F238E27FC236}">
                  <a16:creationId xmlns:a16="http://schemas.microsoft.com/office/drawing/2014/main" id="{66C4F826-16D7-134D-BB06-2EF1FD9576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5375" y="3032125"/>
              <a:ext cx="84138" cy="82550"/>
            </a:xfrm>
            <a:custGeom>
              <a:avLst/>
              <a:gdLst>
                <a:gd name="T0" fmla="*/ 22 w 45"/>
                <a:gd name="T1" fmla="*/ 0 h 44"/>
                <a:gd name="T2" fmla="*/ 0 w 45"/>
                <a:gd name="T3" fmla="*/ 22 h 44"/>
                <a:gd name="T4" fmla="*/ 22 w 45"/>
                <a:gd name="T5" fmla="*/ 44 h 44"/>
                <a:gd name="T6" fmla="*/ 45 w 45"/>
                <a:gd name="T7" fmla="*/ 22 h 44"/>
                <a:gd name="T8" fmla="*/ 22 w 45"/>
                <a:gd name="T9" fmla="*/ 0 h 44"/>
                <a:gd name="T10" fmla="*/ 22 w 45"/>
                <a:gd name="T11" fmla="*/ 35 h 44"/>
                <a:gd name="T12" fmla="*/ 10 w 45"/>
                <a:gd name="T13" fmla="*/ 22 h 44"/>
                <a:gd name="T14" fmla="*/ 22 w 45"/>
                <a:gd name="T15" fmla="*/ 10 h 44"/>
                <a:gd name="T16" fmla="*/ 35 w 45"/>
                <a:gd name="T17" fmla="*/ 22 h 44"/>
                <a:gd name="T18" fmla="*/ 22 w 45"/>
                <a:gd name="T19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4"/>
                    <a:pt x="22" y="44"/>
                  </a:cubicBezTo>
                  <a:cubicBezTo>
                    <a:pt x="35" y="44"/>
                    <a:pt x="45" y="35"/>
                    <a:pt x="45" y="22"/>
                  </a:cubicBezTo>
                  <a:cubicBezTo>
                    <a:pt x="45" y="10"/>
                    <a:pt x="35" y="0"/>
                    <a:pt x="22" y="0"/>
                  </a:cubicBezTo>
                  <a:close/>
                  <a:moveTo>
                    <a:pt x="22" y="35"/>
                  </a:moveTo>
                  <a:cubicBezTo>
                    <a:pt x="16" y="35"/>
                    <a:pt x="10" y="29"/>
                    <a:pt x="10" y="22"/>
                  </a:cubicBezTo>
                  <a:cubicBezTo>
                    <a:pt x="10" y="15"/>
                    <a:pt x="16" y="10"/>
                    <a:pt x="22" y="10"/>
                  </a:cubicBezTo>
                  <a:cubicBezTo>
                    <a:pt x="29" y="10"/>
                    <a:pt x="35" y="15"/>
                    <a:pt x="35" y="22"/>
                  </a:cubicBezTo>
                  <a:cubicBezTo>
                    <a:pt x="35" y="29"/>
                    <a:pt x="29" y="35"/>
                    <a:pt x="22" y="35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  <p:sp>
          <p:nvSpPr>
            <p:cNvPr id="49" name="Freeform 505">
              <a:extLst>
                <a:ext uri="{FF2B5EF4-FFF2-40B4-BE49-F238E27FC236}">
                  <a16:creationId xmlns:a16="http://schemas.microsoft.com/office/drawing/2014/main" id="{47B86CB3-2DEB-6247-A89D-40C06FEFF5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31400" y="2978150"/>
              <a:ext cx="192088" cy="192088"/>
            </a:xfrm>
            <a:custGeom>
              <a:avLst/>
              <a:gdLst>
                <a:gd name="T0" fmla="*/ 89 w 103"/>
                <a:gd name="T1" fmla="*/ 39 h 103"/>
                <a:gd name="T2" fmla="*/ 93 w 103"/>
                <a:gd name="T3" fmla="*/ 26 h 103"/>
                <a:gd name="T4" fmla="*/ 83 w 103"/>
                <a:gd name="T5" fmla="*/ 10 h 103"/>
                <a:gd name="T6" fmla="*/ 69 w 103"/>
                <a:gd name="T7" fmla="*/ 16 h 103"/>
                <a:gd name="T8" fmla="*/ 63 w 103"/>
                <a:gd name="T9" fmla="*/ 4 h 103"/>
                <a:gd name="T10" fmla="*/ 44 w 103"/>
                <a:gd name="T11" fmla="*/ 0 h 103"/>
                <a:gd name="T12" fmla="*/ 39 w 103"/>
                <a:gd name="T13" fmla="*/ 14 h 103"/>
                <a:gd name="T14" fmla="*/ 26 w 103"/>
                <a:gd name="T15" fmla="*/ 10 h 103"/>
                <a:gd name="T16" fmla="*/ 15 w 103"/>
                <a:gd name="T17" fmla="*/ 15 h 103"/>
                <a:gd name="T18" fmla="*/ 10 w 103"/>
                <a:gd name="T19" fmla="*/ 20 h 103"/>
                <a:gd name="T20" fmla="*/ 16 w 103"/>
                <a:gd name="T21" fmla="*/ 34 h 103"/>
                <a:gd name="T22" fmla="*/ 5 w 103"/>
                <a:gd name="T23" fmla="*/ 40 h 103"/>
                <a:gd name="T24" fmla="*/ 0 w 103"/>
                <a:gd name="T25" fmla="*/ 51 h 103"/>
                <a:gd name="T26" fmla="*/ 0 w 103"/>
                <a:gd name="T27" fmla="*/ 58 h 103"/>
                <a:gd name="T28" fmla="*/ 14 w 103"/>
                <a:gd name="T29" fmla="*/ 64 h 103"/>
                <a:gd name="T30" fmla="*/ 10 w 103"/>
                <a:gd name="T31" fmla="*/ 77 h 103"/>
                <a:gd name="T32" fmla="*/ 15 w 103"/>
                <a:gd name="T33" fmla="*/ 87 h 103"/>
                <a:gd name="T34" fmla="*/ 20 w 103"/>
                <a:gd name="T35" fmla="*/ 93 h 103"/>
                <a:gd name="T36" fmla="*/ 34 w 103"/>
                <a:gd name="T37" fmla="*/ 87 h 103"/>
                <a:gd name="T38" fmla="*/ 40 w 103"/>
                <a:gd name="T39" fmla="*/ 98 h 103"/>
                <a:gd name="T40" fmla="*/ 51 w 103"/>
                <a:gd name="T41" fmla="*/ 103 h 103"/>
                <a:gd name="T42" fmla="*/ 63 w 103"/>
                <a:gd name="T43" fmla="*/ 98 h 103"/>
                <a:gd name="T44" fmla="*/ 69 w 103"/>
                <a:gd name="T45" fmla="*/ 87 h 103"/>
                <a:gd name="T46" fmla="*/ 83 w 103"/>
                <a:gd name="T47" fmla="*/ 92 h 103"/>
                <a:gd name="T48" fmla="*/ 93 w 103"/>
                <a:gd name="T49" fmla="*/ 77 h 103"/>
                <a:gd name="T50" fmla="*/ 89 w 103"/>
                <a:gd name="T51" fmla="*/ 64 h 103"/>
                <a:gd name="T52" fmla="*/ 103 w 103"/>
                <a:gd name="T53" fmla="*/ 58 h 103"/>
                <a:gd name="T54" fmla="*/ 103 w 103"/>
                <a:gd name="T55" fmla="*/ 44 h 103"/>
                <a:gd name="T56" fmla="*/ 93 w 103"/>
                <a:gd name="T57" fmla="*/ 54 h 103"/>
                <a:gd name="T58" fmla="*/ 80 w 103"/>
                <a:gd name="T59" fmla="*/ 58 h 103"/>
                <a:gd name="T60" fmla="*/ 77 w 103"/>
                <a:gd name="T61" fmla="*/ 72 h 103"/>
                <a:gd name="T62" fmla="*/ 80 w 103"/>
                <a:gd name="T63" fmla="*/ 83 h 103"/>
                <a:gd name="T64" fmla="*/ 67 w 103"/>
                <a:gd name="T65" fmla="*/ 77 h 103"/>
                <a:gd name="T66" fmla="*/ 55 w 103"/>
                <a:gd name="T67" fmla="*/ 84 h 103"/>
                <a:gd name="T68" fmla="*/ 49 w 103"/>
                <a:gd name="T69" fmla="*/ 93 h 103"/>
                <a:gd name="T70" fmla="*/ 44 w 103"/>
                <a:gd name="T71" fmla="*/ 80 h 103"/>
                <a:gd name="T72" fmla="*/ 30 w 103"/>
                <a:gd name="T73" fmla="*/ 77 h 103"/>
                <a:gd name="T74" fmla="*/ 22 w 103"/>
                <a:gd name="T75" fmla="*/ 81 h 103"/>
                <a:gd name="T76" fmla="*/ 20 w 103"/>
                <a:gd name="T77" fmla="*/ 79 h 103"/>
                <a:gd name="T78" fmla="*/ 26 w 103"/>
                <a:gd name="T79" fmla="*/ 67 h 103"/>
                <a:gd name="T80" fmla="*/ 18 w 103"/>
                <a:gd name="T81" fmla="*/ 55 h 103"/>
                <a:gd name="T82" fmla="*/ 10 w 103"/>
                <a:gd name="T83" fmla="*/ 52 h 103"/>
                <a:gd name="T84" fmla="*/ 10 w 103"/>
                <a:gd name="T85" fmla="*/ 49 h 103"/>
                <a:gd name="T86" fmla="*/ 23 w 103"/>
                <a:gd name="T87" fmla="*/ 44 h 103"/>
                <a:gd name="T88" fmla="*/ 26 w 103"/>
                <a:gd name="T89" fmla="*/ 30 h 103"/>
                <a:gd name="T90" fmla="*/ 21 w 103"/>
                <a:gd name="T91" fmla="*/ 22 h 103"/>
                <a:gd name="T92" fmla="*/ 23 w 103"/>
                <a:gd name="T93" fmla="*/ 20 h 103"/>
                <a:gd name="T94" fmla="*/ 36 w 103"/>
                <a:gd name="T95" fmla="*/ 26 h 103"/>
                <a:gd name="T96" fmla="*/ 48 w 103"/>
                <a:gd name="T97" fmla="*/ 18 h 103"/>
                <a:gd name="T98" fmla="*/ 54 w 103"/>
                <a:gd name="T99" fmla="*/ 9 h 103"/>
                <a:gd name="T100" fmla="*/ 58 w 103"/>
                <a:gd name="T101" fmla="*/ 22 h 103"/>
                <a:gd name="T102" fmla="*/ 72 w 103"/>
                <a:gd name="T103" fmla="*/ 26 h 103"/>
                <a:gd name="T104" fmla="*/ 83 w 103"/>
                <a:gd name="T105" fmla="*/ 23 h 103"/>
                <a:gd name="T106" fmla="*/ 77 w 103"/>
                <a:gd name="T107" fmla="*/ 36 h 103"/>
                <a:gd name="T108" fmla="*/ 84 w 103"/>
                <a:gd name="T109" fmla="*/ 48 h 103"/>
                <a:gd name="T110" fmla="*/ 93 w 103"/>
                <a:gd name="T111" fmla="*/ 5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" h="103">
                  <a:moveTo>
                    <a:pt x="98" y="40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88" y="37"/>
                    <a:pt x="88" y="35"/>
                    <a:pt x="87" y="3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4" y="24"/>
                    <a:pt x="94" y="22"/>
                    <a:pt x="93" y="20"/>
                  </a:cubicBezTo>
                  <a:cubicBezTo>
                    <a:pt x="90" y="16"/>
                    <a:pt x="86" y="13"/>
                    <a:pt x="83" y="10"/>
                  </a:cubicBezTo>
                  <a:cubicBezTo>
                    <a:pt x="81" y="9"/>
                    <a:pt x="78" y="9"/>
                    <a:pt x="77" y="10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7" y="15"/>
                    <a:pt x="66" y="15"/>
                    <a:pt x="64" y="1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2"/>
                    <a:pt x="61" y="1"/>
                    <a:pt x="59" y="0"/>
                  </a:cubicBezTo>
                  <a:cubicBezTo>
                    <a:pt x="54" y="0"/>
                    <a:pt x="49" y="0"/>
                    <a:pt x="44" y="0"/>
                  </a:cubicBezTo>
                  <a:cubicBezTo>
                    <a:pt x="42" y="1"/>
                    <a:pt x="41" y="2"/>
                    <a:pt x="40" y="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5"/>
                    <a:pt x="36" y="15"/>
                    <a:pt x="34" y="1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9"/>
                    <a:pt x="22" y="9"/>
                    <a:pt x="20" y="10"/>
                  </a:cubicBezTo>
                  <a:cubicBezTo>
                    <a:pt x="19" y="11"/>
                    <a:pt x="17" y="13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3" y="17"/>
                    <a:pt x="12" y="19"/>
                    <a:pt x="10" y="20"/>
                  </a:cubicBezTo>
                  <a:cubicBezTo>
                    <a:pt x="9" y="22"/>
                    <a:pt x="9" y="24"/>
                    <a:pt x="10" y="2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5"/>
                    <a:pt x="15" y="37"/>
                    <a:pt x="14" y="39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1" y="42"/>
                    <a:pt x="0" y="44"/>
                  </a:cubicBezTo>
                  <a:cubicBezTo>
                    <a:pt x="0" y="46"/>
                    <a:pt x="0" y="48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0" y="56"/>
                    <a:pt x="0" y="58"/>
                  </a:cubicBezTo>
                  <a:cubicBezTo>
                    <a:pt x="1" y="61"/>
                    <a:pt x="2" y="62"/>
                    <a:pt x="5" y="63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5" y="66"/>
                    <a:pt x="15" y="67"/>
                    <a:pt x="16" y="69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9" y="78"/>
                    <a:pt x="9" y="81"/>
                    <a:pt x="10" y="82"/>
                  </a:cubicBezTo>
                  <a:cubicBezTo>
                    <a:pt x="12" y="84"/>
                    <a:pt x="13" y="86"/>
                    <a:pt x="15" y="87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7" y="90"/>
                    <a:pt x="19" y="91"/>
                    <a:pt x="20" y="93"/>
                  </a:cubicBezTo>
                  <a:cubicBezTo>
                    <a:pt x="22" y="94"/>
                    <a:pt x="25" y="94"/>
                    <a:pt x="26" y="92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6" y="87"/>
                    <a:pt x="37" y="88"/>
                    <a:pt x="39" y="8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1" y="100"/>
                    <a:pt x="42" y="102"/>
                    <a:pt x="44" y="102"/>
                  </a:cubicBezTo>
                  <a:cubicBezTo>
                    <a:pt x="47" y="103"/>
                    <a:pt x="49" y="103"/>
                    <a:pt x="51" y="103"/>
                  </a:cubicBezTo>
                  <a:cubicBezTo>
                    <a:pt x="54" y="103"/>
                    <a:pt x="56" y="103"/>
                    <a:pt x="59" y="102"/>
                  </a:cubicBezTo>
                  <a:cubicBezTo>
                    <a:pt x="61" y="102"/>
                    <a:pt x="62" y="100"/>
                    <a:pt x="63" y="9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6" y="88"/>
                    <a:pt x="67" y="87"/>
                    <a:pt x="69" y="87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8" y="94"/>
                    <a:pt x="81" y="94"/>
                    <a:pt x="83" y="92"/>
                  </a:cubicBezTo>
                  <a:cubicBezTo>
                    <a:pt x="86" y="90"/>
                    <a:pt x="90" y="86"/>
                    <a:pt x="93" y="82"/>
                  </a:cubicBezTo>
                  <a:cubicBezTo>
                    <a:pt x="94" y="81"/>
                    <a:pt x="94" y="78"/>
                    <a:pt x="93" y="77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8" y="67"/>
                    <a:pt x="88" y="66"/>
                    <a:pt x="8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101" y="62"/>
                    <a:pt x="102" y="61"/>
                    <a:pt x="103" y="58"/>
                  </a:cubicBezTo>
                  <a:cubicBezTo>
                    <a:pt x="103" y="56"/>
                    <a:pt x="103" y="54"/>
                    <a:pt x="103" y="51"/>
                  </a:cubicBezTo>
                  <a:cubicBezTo>
                    <a:pt x="103" y="49"/>
                    <a:pt x="103" y="47"/>
                    <a:pt x="103" y="44"/>
                  </a:cubicBezTo>
                  <a:cubicBezTo>
                    <a:pt x="102" y="42"/>
                    <a:pt x="101" y="40"/>
                    <a:pt x="98" y="40"/>
                  </a:cubicBezTo>
                  <a:close/>
                  <a:moveTo>
                    <a:pt x="93" y="54"/>
                  </a:moveTo>
                  <a:cubicBezTo>
                    <a:pt x="84" y="55"/>
                    <a:pt x="84" y="55"/>
                    <a:pt x="84" y="55"/>
                  </a:cubicBezTo>
                  <a:cubicBezTo>
                    <a:pt x="83" y="55"/>
                    <a:pt x="81" y="56"/>
                    <a:pt x="80" y="58"/>
                  </a:cubicBezTo>
                  <a:cubicBezTo>
                    <a:pt x="80" y="61"/>
                    <a:pt x="79" y="64"/>
                    <a:pt x="77" y="67"/>
                  </a:cubicBezTo>
                  <a:cubicBezTo>
                    <a:pt x="76" y="69"/>
                    <a:pt x="76" y="71"/>
                    <a:pt x="77" y="72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2" y="80"/>
                    <a:pt x="81" y="82"/>
                    <a:pt x="80" y="8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1" y="76"/>
                    <a:pt x="69" y="76"/>
                    <a:pt x="67" y="77"/>
                  </a:cubicBezTo>
                  <a:cubicBezTo>
                    <a:pt x="64" y="78"/>
                    <a:pt x="61" y="80"/>
                    <a:pt x="58" y="80"/>
                  </a:cubicBezTo>
                  <a:cubicBezTo>
                    <a:pt x="57" y="81"/>
                    <a:pt x="55" y="82"/>
                    <a:pt x="55" y="84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2" y="93"/>
                    <a:pt x="51" y="93"/>
                    <a:pt x="49" y="93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2"/>
                    <a:pt x="46" y="81"/>
                    <a:pt x="44" y="80"/>
                  </a:cubicBezTo>
                  <a:cubicBezTo>
                    <a:pt x="41" y="80"/>
                    <a:pt x="39" y="78"/>
                    <a:pt x="36" y="77"/>
                  </a:cubicBezTo>
                  <a:cubicBezTo>
                    <a:pt x="34" y="76"/>
                    <a:pt x="32" y="76"/>
                    <a:pt x="30" y="77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2"/>
                    <a:pt x="23" y="82"/>
                    <a:pt x="22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1" y="80"/>
                    <a:pt x="21" y="80"/>
                    <a:pt x="20" y="79"/>
                  </a:cubicBezTo>
                  <a:cubicBezTo>
                    <a:pt x="26" y="72"/>
                    <a:pt x="26" y="72"/>
                    <a:pt x="26" y="72"/>
                  </a:cubicBezTo>
                  <a:cubicBezTo>
                    <a:pt x="27" y="71"/>
                    <a:pt x="27" y="69"/>
                    <a:pt x="26" y="67"/>
                  </a:cubicBezTo>
                  <a:cubicBezTo>
                    <a:pt x="24" y="64"/>
                    <a:pt x="23" y="61"/>
                    <a:pt x="23" y="58"/>
                  </a:cubicBezTo>
                  <a:cubicBezTo>
                    <a:pt x="22" y="56"/>
                    <a:pt x="20" y="55"/>
                    <a:pt x="18" y="55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3"/>
                    <a:pt x="10" y="53"/>
                    <a:pt x="10" y="52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0"/>
                    <a:pt x="10" y="50"/>
                    <a:pt x="1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8"/>
                    <a:pt x="22" y="46"/>
                    <a:pt x="23" y="44"/>
                  </a:cubicBezTo>
                  <a:cubicBezTo>
                    <a:pt x="23" y="41"/>
                    <a:pt x="24" y="38"/>
                    <a:pt x="26" y="36"/>
                  </a:cubicBezTo>
                  <a:cubicBezTo>
                    <a:pt x="27" y="34"/>
                    <a:pt x="27" y="32"/>
                    <a:pt x="26" y="3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3"/>
                    <a:pt x="21" y="22"/>
                    <a:pt x="21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2" y="27"/>
                    <a:pt x="34" y="27"/>
                    <a:pt x="36" y="26"/>
                  </a:cubicBezTo>
                  <a:cubicBezTo>
                    <a:pt x="39" y="24"/>
                    <a:pt x="41" y="23"/>
                    <a:pt x="44" y="22"/>
                  </a:cubicBezTo>
                  <a:cubicBezTo>
                    <a:pt x="46" y="22"/>
                    <a:pt x="48" y="20"/>
                    <a:pt x="48" y="1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51" y="9"/>
                    <a:pt x="52" y="9"/>
                    <a:pt x="54" y="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20"/>
                    <a:pt x="57" y="22"/>
                    <a:pt x="58" y="22"/>
                  </a:cubicBezTo>
                  <a:cubicBezTo>
                    <a:pt x="61" y="23"/>
                    <a:pt x="64" y="24"/>
                    <a:pt x="67" y="26"/>
                  </a:cubicBezTo>
                  <a:cubicBezTo>
                    <a:pt x="69" y="27"/>
                    <a:pt x="71" y="27"/>
                    <a:pt x="72" y="26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2" y="22"/>
                    <a:pt x="83" y="23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6" y="32"/>
                    <a:pt x="76" y="34"/>
                    <a:pt x="77" y="36"/>
                  </a:cubicBezTo>
                  <a:cubicBezTo>
                    <a:pt x="79" y="38"/>
                    <a:pt x="80" y="41"/>
                    <a:pt x="80" y="44"/>
                  </a:cubicBezTo>
                  <a:cubicBezTo>
                    <a:pt x="81" y="46"/>
                    <a:pt x="83" y="48"/>
                    <a:pt x="84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50"/>
                    <a:pt x="93" y="51"/>
                    <a:pt x="93" y="51"/>
                  </a:cubicBezTo>
                  <a:cubicBezTo>
                    <a:pt x="93" y="52"/>
                    <a:pt x="93" y="53"/>
                    <a:pt x="93" y="54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A67E48E-233E-E045-94B2-A4387A43F705}"/>
              </a:ext>
            </a:extLst>
          </p:cNvPr>
          <p:cNvSpPr txBox="1"/>
          <p:nvPr/>
        </p:nvSpPr>
        <p:spPr>
          <a:xfrm>
            <a:off x="8192975" y="4054416"/>
            <a:ext cx="3018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(20 + 1)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MAKEs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9FE79F-AFA8-E244-A141-1A332204236B}"/>
              </a:ext>
            </a:extLst>
          </p:cNvPr>
          <p:cNvSpPr txBox="1"/>
          <p:nvPr/>
        </p:nvSpPr>
        <p:spPr>
          <a:xfrm>
            <a:off x="8913234" y="4859956"/>
            <a:ext cx="1578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119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76B29F-C0C9-B44C-8D3F-F713719ABCD0}"/>
              </a:ext>
            </a:extLst>
          </p:cNvPr>
          <p:cNvSpPr txBox="1"/>
          <p:nvPr/>
        </p:nvSpPr>
        <p:spPr>
          <a:xfrm>
            <a:off x="8947295" y="5734368"/>
            <a:ext cx="1578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361</a:t>
            </a:r>
          </a:p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TRIMs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0DBE209-6FEF-BC4E-ABE3-33126B2DE164}"/>
              </a:ext>
            </a:extLst>
          </p:cNvPr>
          <p:cNvGrpSpPr/>
          <p:nvPr/>
        </p:nvGrpSpPr>
        <p:grpSpPr>
          <a:xfrm>
            <a:off x="1501023" y="1386903"/>
            <a:ext cx="2504234" cy="2035986"/>
            <a:chOff x="1501023" y="1532377"/>
            <a:chExt cx="2504234" cy="1893646"/>
          </a:xfrm>
        </p:grpSpPr>
        <p:sp>
          <p:nvSpPr>
            <p:cNvPr id="11" name="Freeform 750">
              <a:extLst>
                <a:ext uri="{FF2B5EF4-FFF2-40B4-BE49-F238E27FC236}">
                  <a16:creationId xmlns:a16="http://schemas.microsoft.com/office/drawing/2014/main" id="{8BD1E05F-A388-C44D-B460-9F414CC4D4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2455" y="1532377"/>
              <a:ext cx="988438" cy="988438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693" tIns="42847" rIns="85693" bIns="428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14260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4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ヒラギノ角ゴ ProN W3" charset="0"/>
                <a:sym typeface="Gotham Book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DAB44C-853B-7743-9A4B-4F7DBBEC64C1}"/>
                </a:ext>
              </a:extLst>
            </p:cNvPr>
            <p:cNvSpPr txBox="1"/>
            <p:nvPr/>
          </p:nvSpPr>
          <p:spPr>
            <a:xfrm>
              <a:off x="1501023" y="2598279"/>
              <a:ext cx="250423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142609" eaLnBrk="1" fontAlgn="auto" latinLnBrk="0" hangingPunct="1">
                <a:lnSpc>
                  <a:spcPct val="100000"/>
                </a:lnSpc>
                <a:spcBef>
                  <a:spcPts val="562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ヒラギノ角ゴ ProN W3" charset="0"/>
                  <a:cs typeface="Times New Roman" panose="02020603050405020304" pitchFamily="18" charset="0"/>
                  <a:sym typeface="Gotham Book" charset="0"/>
                </a:rPr>
                <a:t>1.</a:t>
              </a:r>
              <a:r>
                <a:rPr kumimoji="0" lang="zh-CN" altLang="en-US" b="1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ヒラギノ角ゴ ProN W3" charset="0"/>
                  <a:cs typeface="Times New Roman" panose="02020603050405020304" pitchFamily="18" charset="0"/>
                  <a:sym typeface="Gotham Book" charset="0"/>
                </a:rPr>
                <a:t> </a:t>
              </a:r>
              <a:r>
                <a:rPr lang="en-US" altLang="zh-CN" b="1" kern="0">
                  <a:solidFill>
                    <a:schemeClr val="accent6"/>
                  </a:solidFill>
                  <a:latin typeface="Times New Roman" panose="02020603050405020304" pitchFamily="18" charset="0"/>
                  <a:ea typeface="ヒラギノ角ゴ ProN W3" charset="0"/>
                  <a:cs typeface="Times New Roman" panose="02020603050405020304" pitchFamily="18" charset="0"/>
                  <a:sym typeface="Gotham Book" charset="0"/>
                </a:rPr>
                <a:t>Prioritization</a:t>
              </a:r>
              <a:endPara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  <a:sym typeface="Gotham Book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87AF3E-7346-9543-92E1-B9D650A348F8}"/>
                </a:ext>
              </a:extLst>
            </p:cNvPr>
            <p:cNvSpPr txBox="1"/>
            <p:nvPr/>
          </p:nvSpPr>
          <p:spPr>
            <a:xfrm>
              <a:off x="1628091" y="2933580"/>
              <a:ext cx="23771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Shortlist make, model, and trim to </a:t>
              </a:r>
              <a:r>
                <a:rPr lang="en-US" altLang="zh-CN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labels</a:t>
              </a:r>
              <a:endPara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Agile Priority Icon - Download in Glyph Style">
              <a:extLst>
                <a:ext uri="{FF2B5EF4-FFF2-40B4-BE49-F238E27FC236}">
                  <a16:creationId xmlns:a16="http://schemas.microsoft.com/office/drawing/2014/main" id="{68ABC86F-AF2E-EE40-8D66-3244539CC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583" y="1773852"/>
              <a:ext cx="566471" cy="56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E27EF6-2674-A84D-BD88-4F8653EF21D2}"/>
              </a:ext>
            </a:extLst>
          </p:cNvPr>
          <p:cNvCxnSpPr>
            <a:cxnSpLocks/>
          </p:cNvCxnSpPr>
          <p:nvPr/>
        </p:nvCxnSpPr>
        <p:spPr>
          <a:xfrm>
            <a:off x="378373" y="1985032"/>
            <a:ext cx="1984623" cy="0"/>
          </a:xfrm>
          <a:prstGeom prst="line">
            <a:avLst/>
          </a:prstGeom>
          <a:noFill/>
          <a:ln w="9525" cap="flat" cmpd="sng" algn="ctr">
            <a:solidFill>
              <a:srgbClr val="53565A"/>
            </a:solidFill>
            <a:prstDash val="dash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22BCA85-A609-8E45-A0CA-C074D584B916}"/>
              </a:ext>
            </a:extLst>
          </p:cNvPr>
          <p:cNvCxnSpPr>
            <a:cxnSpLocks/>
          </p:cNvCxnSpPr>
          <p:nvPr/>
        </p:nvCxnSpPr>
        <p:spPr>
          <a:xfrm>
            <a:off x="3268421" y="1985032"/>
            <a:ext cx="2335400" cy="2038"/>
          </a:xfrm>
          <a:prstGeom prst="line">
            <a:avLst/>
          </a:prstGeom>
          <a:noFill/>
          <a:ln w="9525" cap="flat" cmpd="sng" algn="ctr">
            <a:solidFill>
              <a:srgbClr val="53565A"/>
            </a:solidFill>
            <a:prstDash val="dash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E247A3E-FD49-CC45-BE65-FB27F2BFD493}"/>
              </a:ext>
            </a:extLst>
          </p:cNvPr>
          <p:cNvCxnSpPr>
            <a:cxnSpLocks/>
          </p:cNvCxnSpPr>
          <p:nvPr/>
        </p:nvCxnSpPr>
        <p:spPr>
          <a:xfrm flipV="1">
            <a:off x="6545886" y="1982954"/>
            <a:ext cx="2442532" cy="4116"/>
          </a:xfrm>
          <a:prstGeom prst="line">
            <a:avLst/>
          </a:prstGeom>
          <a:noFill/>
          <a:ln w="9525" cap="flat" cmpd="sng" algn="ctr">
            <a:solidFill>
              <a:srgbClr val="53565A"/>
            </a:solidFill>
            <a:prstDash val="dash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BBA72AC-CC11-5242-B88F-C4CD827F0710}"/>
              </a:ext>
            </a:extLst>
          </p:cNvPr>
          <p:cNvCxnSpPr>
            <a:cxnSpLocks/>
          </p:cNvCxnSpPr>
          <p:nvPr/>
        </p:nvCxnSpPr>
        <p:spPr>
          <a:xfrm flipV="1">
            <a:off x="9887391" y="1982953"/>
            <a:ext cx="1916708" cy="1"/>
          </a:xfrm>
          <a:prstGeom prst="line">
            <a:avLst/>
          </a:prstGeom>
          <a:noFill/>
          <a:ln w="9525" cap="flat" cmpd="sng" algn="ctr">
            <a:solidFill>
              <a:srgbClr val="53565A"/>
            </a:solidFill>
            <a:prstDash val="dash"/>
          </a:ln>
          <a:effectLst/>
        </p:spPr>
      </p:cxn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136BB9B6-9CE2-704C-8AF6-9B64EE504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116276"/>
              </p:ext>
            </p:extLst>
          </p:nvPr>
        </p:nvGraphicFramePr>
        <p:xfrm>
          <a:off x="1580683" y="4307934"/>
          <a:ext cx="1471823" cy="1203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EC838A2E-F5DE-F94F-BB17-2C3079602660}"/>
              </a:ext>
            </a:extLst>
          </p:cNvPr>
          <p:cNvSpPr txBox="1"/>
          <p:nvPr/>
        </p:nvSpPr>
        <p:spPr>
          <a:xfrm>
            <a:off x="2018227" y="4862250"/>
            <a:ext cx="684483" cy="4103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6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90%</a:t>
            </a:r>
            <a:endParaRPr kumimoji="0" lang="en-US" sz="4000" b="0" i="0" u="none" strike="noStrike" kern="1200" cap="none" spc="0" normalizeH="0" baseline="3000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72100-EE30-F841-9106-288FCC9ECABC}"/>
              </a:ext>
            </a:extLst>
          </p:cNvPr>
          <p:cNvSpPr txBox="1"/>
          <p:nvPr/>
        </p:nvSpPr>
        <p:spPr>
          <a:xfrm>
            <a:off x="838200" y="5598407"/>
            <a:ext cx="30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MAKEs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90%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D19C88-1960-5346-885E-C97AD947283D}"/>
              </a:ext>
            </a:extLst>
          </p:cNvPr>
          <p:cNvSpPr txBox="1"/>
          <p:nvPr/>
        </p:nvSpPr>
        <p:spPr>
          <a:xfrm>
            <a:off x="4552903" y="4677176"/>
            <a:ext cx="1599774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60CA11-FCD1-684A-974A-15F4F820DF8F}"/>
              </a:ext>
            </a:extLst>
          </p:cNvPr>
          <p:cNvSpPr txBox="1"/>
          <p:nvPr/>
        </p:nvSpPr>
        <p:spPr>
          <a:xfrm>
            <a:off x="6508267" y="4678153"/>
            <a:ext cx="1496593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Consolidated</a:t>
            </a:r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F1FFF0-E3A7-9348-9931-8BC5A16456C1}"/>
              </a:ext>
            </a:extLst>
          </p:cNvPr>
          <p:cNvSpPr txBox="1"/>
          <p:nvPr/>
        </p:nvSpPr>
        <p:spPr>
          <a:xfrm>
            <a:off x="4550203" y="5176708"/>
            <a:ext cx="1471824" cy="69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CIVIC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SDN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CIVIC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Sedan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8890FD-E7D2-E24F-B914-B47FD0CB1299}"/>
              </a:ext>
            </a:extLst>
          </p:cNvPr>
          <p:cNvSpPr txBox="1"/>
          <p:nvPr/>
        </p:nvSpPr>
        <p:spPr>
          <a:xfrm>
            <a:off x="6518219" y="5399637"/>
            <a:ext cx="151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CIVIC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Sedan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8473B88-7DE5-E740-B695-A67DB20C26CB}"/>
              </a:ext>
            </a:extLst>
          </p:cNvPr>
          <p:cNvSpPr/>
          <p:nvPr/>
        </p:nvSpPr>
        <p:spPr>
          <a:xfrm>
            <a:off x="6169975" y="5269672"/>
            <a:ext cx="338292" cy="58477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6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6460-946C-5944-BD18-B0E83D0D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522" y="1861779"/>
            <a:ext cx="5030702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914400" indent="-914400">
              <a:buFont typeface="+mj-lt"/>
              <a:buAutoNum type="arabicPeriod" startAt="3"/>
            </a:pPr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&amp;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F3DB3-C991-414D-8181-E13A7F14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Rolls of blueprints">
            <a:extLst>
              <a:ext uri="{FF2B5EF4-FFF2-40B4-BE49-F238E27FC236}">
                <a16:creationId xmlns:a16="http://schemas.microsoft.com/office/drawing/2014/main" id="{4395EE7A-5EB6-4C2B-A045-45AC011E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790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(I)</a:t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 I:</a:t>
            </a:r>
            <a:r>
              <a:rPr lang="zh-CN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Compare Model Performance Trained on Different Image Angle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8913055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D3AA3F7-1E5A-DF48-96A0-C47E90FE5915}"/>
              </a:ext>
            </a:extLst>
          </p:cNvPr>
          <p:cNvGrpSpPr/>
          <p:nvPr/>
        </p:nvGrpSpPr>
        <p:grpSpPr>
          <a:xfrm>
            <a:off x="1243235" y="1510572"/>
            <a:ext cx="9695684" cy="1126759"/>
            <a:chOff x="1846196" y="2031568"/>
            <a:chExt cx="9695684" cy="112675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332A39F-4987-7D49-9A66-D7671F664009}"/>
                </a:ext>
              </a:extLst>
            </p:cNvPr>
            <p:cNvGrpSpPr/>
            <p:nvPr/>
          </p:nvGrpSpPr>
          <p:grpSpPr>
            <a:xfrm>
              <a:off x="1846196" y="2031568"/>
              <a:ext cx="6434794" cy="1120902"/>
              <a:chOff x="1975896" y="2022122"/>
              <a:chExt cx="6434794" cy="112090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EF47EF-6950-7C4A-A3E9-FDE3B0C2E8FA}"/>
                  </a:ext>
                </a:extLst>
              </p:cNvPr>
              <p:cNvSpPr txBox="1"/>
              <p:nvPr/>
            </p:nvSpPr>
            <p:spPr>
              <a:xfrm>
                <a:off x="1975896" y="2657152"/>
                <a:ext cx="2728123" cy="48587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Front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31F5D3D-B7A4-6246-80FF-A632144E4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6632" y="2245638"/>
                <a:ext cx="3164058" cy="0"/>
              </a:xfrm>
              <a:prstGeom prst="line">
                <a:avLst/>
              </a:prstGeom>
              <a:ln w="381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4E97D3-5A85-5E43-AB15-0C69BF2476FC}"/>
                  </a:ext>
                </a:extLst>
              </p:cNvPr>
              <p:cNvSpPr txBox="1"/>
              <p:nvPr/>
            </p:nvSpPr>
            <p:spPr>
              <a:xfrm>
                <a:off x="5676136" y="2022122"/>
                <a:ext cx="230504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r>
                  <a:rPr lang="zh-CN" altLang="en-US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Angle</a:t>
                </a:r>
                <a:endParaRPr lang="en-US" sz="2000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63F7B5-E795-D548-B329-674DE3141E54}"/>
                </a:ext>
              </a:extLst>
            </p:cNvPr>
            <p:cNvSpPr txBox="1"/>
            <p:nvPr/>
          </p:nvSpPr>
          <p:spPr>
            <a:xfrm>
              <a:off x="5177732" y="2672455"/>
              <a:ext cx="2728122" cy="4858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Rear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5C4845-6B35-824F-BAF6-79A380B4D9C3}"/>
                </a:ext>
              </a:extLst>
            </p:cNvPr>
            <p:cNvSpPr txBox="1"/>
            <p:nvPr/>
          </p:nvSpPr>
          <p:spPr>
            <a:xfrm>
              <a:off x="8813758" y="2666598"/>
              <a:ext cx="2728122" cy="4858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 + Rear</a:t>
              </a:r>
            </a:p>
          </p:txBody>
        </p:sp>
      </p:grpSp>
      <p:pic>
        <p:nvPicPr>
          <p:cNvPr id="12" name="Picture 11" descr="The back of a car&#10;&#10;Description automatically generated with medium confidence">
            <a:extLst>
              <a:ext uri="{FF2B5EF4-FFF2-40B4-BE49-F238E27FC236}">
                <a16:creationId xmlns:a16="http://schemas.microsoft.com/office/drawing/2014/main" id="{55D9E50D-FA23-F047-809E-E6A5F86ED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3227" y="3056129"/>
            <a:ext cx="2211210" cy="19941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 descr="A close-up of a car&#10;&#10;Description automatically generated with medium confidence">
            <a:extLst>
              <a:ext uri="{FF2B5EF4-FFF2-40B4-BE49-F238E27FC236}">
                <a16:creationId xmlns:a16="http://schemas.microsoft.com/office/drawing/2014/main" id="{3D82FB4B-DE1A-224C-B931-B82A6279FD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44" t="-2282" r="4244" b="-5636"/>
          <a:stretch/>
        </p:blipFill>
        <p:spPr>
          <a:xfrm>
            <a:off x="1501692" y="3055924"/>
            <a:ext cx="2211210" cy="1994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34" descr="A picture containing text, car, road, transport&#10;&#10;Description automatically generated">
            <a:extLst>
              <a:ext uri="{FF2B5EF4-FFF2-40B4-BE49-F238E27FC236}">
                <a16:creationId xmlns:a16="http://schemas.microsoft.com/office/drawing/2014/main" id="{13002DDD-4218-BD42-8B65-C9D637925A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2558" y="3246674"/>
            <a:ext cx="3784600" cy="1612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60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5666548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CAC038-8827-C149-B5E3-258DD2F64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597291"/>
              </p:ext>
            </p:extLst>
          </p:nvPr>
        </p:nvGraphicFramePr>
        <p:xfrm>
          <a:off x="1423597" y="2148146"/>
          <a:ext cx="9611549" cy="1779616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1372700">
                  <a:extLst>
                    <a:ext uri="{9D8B030D-6E8A-4147-A177-3AD203B41FA5}">
                      <a16:colId xmlns:a16="http://schemas.microsoft.com/office/drawing/2014/main" val="1803376725"/>
                    </a:ext>
                  </a:extLst>
                </a:gridCol>
                <a:gridCol w="1372700">
                  <a:extLst>
                    <a:ext uri="{9D8B030D-6E8A-4147-A177-3AD203B41FA5}">
                      <a16:colId xmlns:a16="http://schemas.microsoft.com/office/drawing/2014/main" val="2508733388"/>
                    </a:ext>
                  </a:extLst>
                </a:gridCol>
                <a:gridCol w="1372700">
                  <a:extLst>
                    <a:ext uri="{9D8B030D-6E8A-4147-A177-3AD203B41FA5}">
                      <a16:colId xmlns:a16="http://schemas.microsoft.com/office/drawing/2014/main" val="50844670"/>
                    </a:ext>
                  </a:extLst>
                </a:gridCol>
                <a:gridCol w="1372700">
                  <a:extLst>
                    <a:ext uri="{9D8B030D-6E8A-4147-A177-3AD203B41FA5}">
                      <a16:colId xmlns:a16="http://schemas.microsoft.com/office/drawing/2014/main" val="1512102600"/>
                    </a:ext>
                  </a:extLst>
                </a:gridCol>
                <a:gridCol w="1373583">
                  <a:extLst>
                    <a:ext uri="{9D8B030D-6E8A-4147-A177-3AD203B41FA5}">
                      <a16:colId xmlns:a16="http://schemas.microsoft.com/office/drawing/2014/main" val="3287358863"/>
                    </a:ext>
                  </a:extLst>
                </a:gridCol>
                <a:gridCol w="1373583">
                  <a:extLst>
                    <a:ext uri="{9D8B030D-6E8A-4147-A177-3AD203B41FA5}">
                      <a16:colId xmlns:a16="http://schemas.microsoft.com/office/drawing/2014/main" val="3127698501"/>
                    </a:ext>
                  </a:extLst>
                </a:gridCol>
                <a:gridCol w="1373583">
                  <a:extLst>
                    <a:ext uri="{9D8B030D-6E8A-4147-A177-3AD203B41FA5}">
                      <a16:colId xmlns:a16="http://schemas.microsoft.com/office/drawing/2014/main" val="2979334495"/>
                    </a:ext>
                  </a:extLst>
                </a:gridCol>
              </a:tblGrid>
              <a:tr h="4449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Image Angle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MobileNet v2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VGG-16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DenseNet 121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ResNet 152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EfficientNet B0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7646380"/>
                  </a:ext>
                </a:extLst>
              </a:tr>
              <a:tr h="444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Front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1" i="0">
                          <a:effectLst/>
                          <a:latin typeface="Times" pitchFamily="2" charset="0"/>
                        </a:rPr>
                        <a:t>0.951</a:t>
                      </a:r>
                      <a:endParaRPr lang="en-TW" sz="1500" b="1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1" i="0">
                          <a:effectLst/>
                          <a:latin typeface="Times" pitchFamily="2" charset="0"/>
                        </a:rPr>
                        <a:t>0.794</a:t>
                      </a:r>
                      <a:endParaRPr lang="en-TW" sz="1500" b="1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1" i="0">
                          <a:effectLst/>
                          <a:latin typeface="Times" pitchFamily="2" charset="0"/>
                        </a:rPr>
                        <a:t>0.957</a:t>
                      </a:r>
                      <a:endParaRPr lang="en-TW" sz="1500" b="1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1" i="0">
                          <a:effectLst/>
                          <a:latin typeface="Times" pitchFamily="2" charset="0"/>
                        </a:rPr>
                        <a:t>0.921</a:t>
                      </a:r>
                      <a:endParaRPr lang="en-TW" sz="1500" b="1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1" i="0">
                          <a:effectLst/>
                          <a:latin typeface="Times" pitchFamily="2" charset="0"/>
                        </a:rPr>
                        <a:t>0.972</a:t>
                      </a:r>
                      <a:endParaRPr lang="en-TW" sz="1500" b="1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1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7533856"/>
                  </a:ext>
                </a:extLst>
              </a:tr>
              <a:tr h="444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Rear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0.734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0.658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0.870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0.855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0.937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0295432"/>
                  </a:ext>
                </a:extLst>
              </a:tr>
              <a:tr h="444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Front + Rear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0.816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0.682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0.754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0.670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</a:rPr>
                        <a:t>0.931</a:t>
                      </a:r>
                      <a:endParaRPr lang="en-TW" sz="15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5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878134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9BA424-545D-D54C-A172-064C59F7E51D}"/>
              </a:ext>
            </a:extLst>
          </p:cNvPr>
          <p:cNvSpPr txBox="1"/>
          <p:nvPr/>
        </p:nvSpPr>
        <p:spPr>
          <a:xfrm>
            <a:off x="3178471" y="1666876"/>
            <a:ext cx="58350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Accuracy for different CNN configuration and image angles</a:t>
            </a:r>
            <a:endParaRPr lang="en-TW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C7A9C-3E7E-C749-BC2E-3C244BADA884}"/>
              </a:ext>
            </a:extLst>
          </p:cNvPr>
          <p:cNvSpPr txBox="1"/>
          <p:nvPr/>
        </p:nvSpPr>
        <p:spPr>
          <a:xfrm>
            <a:off x="2422508" y="4353297"/>
            <a:ext cx="8225402" cy="1196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Times" pitchFamily="2" charset="0"/>
                <a:ea typeface="Times New Roman" panose="02020603050405020304" pitchFamily="18" charset="0"/>
              </a:rPr>
              <a:t>Takeaway</a:t>
            </a:r>
            <a:r>
              <a:rPr lang="en-US" sz="2000" b="1">
                <a:latin typeface="Times" pitchFamily="2" charset="0"/>
                <a:ea typeface="Times New Roman" panose="02020603050405020304" pitchFamily="18" charset="0"/>
              </a:rPr>
              <a:t>:</a:t>
            </a:r>
            <a:endParaRPr lang="en-US" sz="2000" b="1">
              <a:effectLst/>
              <a:latin typeface="Times" pitchFamily="2" charset="0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Times" pitchFamily="2" charset="0"/>
                <a:ea typeface="Times New Roman" panose="02020603050405020304" pitchFamily="18" charset="0"/>
              </a:rPr>
              <a:t>Front </a:t>
            </a:r>
            <a:r>
              <a:rPr lang="en-US">
                <a:latin typeface="Times" pitchFamily="2" charset="0"/>
                <a:ea typeface="Times New Roman" panose="02020603050405020304" pitchFamily="18" charset="0"/>
              </a:rPr>
              <a:t>images generate the best result compared to Rear or Front-Rear combination</a:t>
            </a:r>
            <a:r>
              <a:rPr lang="zh-CN" altLang="en-US">
                <a:latin typeface="Times" pitchFamily="2" charset="0"/>
                <a:ea typeface="Times New Roman" panose="02020603050405020304" pitchFamily="18" charset="0"/>
              </a:rPr>
              <a:t> </a:t>
            </a:r>
            <a:r>
              <a:rPr lang="en-US" altLang="zh-CN">
                <a:latin typeface="Times" pitchFamily="2" charset="0"/>
                <a:ea typeface="Times New Roman" panose="02020603050405020304" pitchFamily="18" charset="0"/>
              </a:rPr>
              <a:t>across</a:t>
            </a:r>
            <a:r>
              <a:rPr lang="zh-CN" altLang="en-US">
                <a:latin typeface="Times" pitchFamily="2" charset="0"/>
                <a:ea typeface="Times New Roman" panose="02020603050405020304" pitchFamily="18" charset="0"/>
              </a:rPr>
              <a:t> </a:t>
            </a:r>
            <a:r>
              <a:rPr lang="en-US" altLang="zh-CN">
                <a:latin typeface="Times" pitchFamily="2" charset="0"/>
                <a:ea typeface="Times New Roman" panose="02020603050405020304" pitchFamily="18" charset="0"/>
              </a:rPr>
              <a:t>all</a:t>
            </a:r>
            <a:r>
              <a:rPr lang="zh-CN" altLang="en-US">
                <a:latin typeface="Times" pitchFamily="2" charset="0"/>
                <a:ea typeface="Times New Roman" panose="02020603050405020304" pitchFamily="18" charset="0"/>
              </a:rPr>
              <a:t> </a:t>
            </a:r>
            <a:r>
              <a:rPr lang="en-US" altLang="zh-CN">
                <a:latin typeface="Times" pitchFamily="2" charset="0"/>
                <a:ea typeface="Times New Roman" panose="02020603050405020304" pitchFamily="18" charset="0"/>
              </a:rPr>
              <a:t>CNN</a:t>
            </a:r>
            <a:r>
              <a:rPr lang="zh-CN" altLang="en-US">
                <a:latin typeface="Times" pitchFamily="2" charset="0"/>
                <a:ea typeface="Times New Roman" panose="02020603050405020304" pitchFamily="18" charset="0"/>
              </a:rPr>
              <a:t> </a:t>
            </a:r>
            <a:r>
              <a:rPr lang="en-US" altLang="zh-CN">
                <a:latin typeface="Times" pitchFamily="2" charset="0"/>
                <a:ea typeface="Times New Roman" panose="02020603050405020304" pitchFamily="18" charset="0"/>
              </a:rPr>
              <a:t>architectures</a:t>
            </a:r>
            <a:r>
              <a:rPr lang="zh-CN" altLang="en-US">
                <a:latin typeface="Times" pitchFamily="2" charset="0"/>
                <a:ea typeface="Times New Roman" panose="02020603050405020304" pitchFamily="18" charset="0"/>
              </a:rPr>
              <a:t> </a:t>
            </a:r>
            <a:r>
              <a:rPr lang="en-US" altLang="zh-CN">
                <a:latin typeface="Times" pitchFamily="2" charset="0"/>
                <a:ea typeface="Times New Roman" panose="02020603050405020304" pitchFamily="18" charset="0"/>
              </a:rPr>
              <a:t>consistently</a:t>
            </a:r>
            <a:r>
              <a:rPr lang="en-US">
                <a:latin typeface="Times" pitchFamily="2" charset="0"/>
                <a:ea typeface="Times New Roman" panose="02020603050405020304" pitchFamily="18" charset="0"/>
              </a:rPr>
              <a:t> </a:t>
            </a:r>
            <a:endParaRPr lang="en-TW">
              <a:latin typeface="Times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0397FF-CDC6-F04D-B512-37C19D37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Findings (I)</a:t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 I: Compare Model Performance Trained on Different Image Angle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F74B3A24-4837-334F-B605-0C8F17DF1127}"/>
              </a:ext>
            </a:extLst>
          </p:cNvPr>
          <p:cNvSpPr/>
          <p:nvPr/>
        </p:nvSpPr>
        <p:spPr>
          <a:xfrm>
            <a:off x="1006559" y="2613644"/>
            <a:ext cx="300589" cy="300589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5EB018-2633-4945-99F4-8706E5ACE114}"/>
              </a:ext>
            </a:extLst>
          </p:cNvPr>
          <p:cNvGrpSpPr/>
          <p:nvPr/>
        </p:nvGrpSpPr>
        <p:grpSpPr>
          <a:xfrm>
            <a:off x="1518703" y="4422368"/>
            <a:ext cx="716511" cy="716511"/>
            <a:chOff x="9671836" y="5734673"/>
            <a:chExt cx="575854" cy="411480"/>
          </a:xfrm>
        </p:grpSpPr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D8593F17-ED59-234D-9F39-9770CAAF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71836" y="5734673"/>
              <a:ext cx="575854" cy="411480"/>
            </a:xfrm>
            <a:custGeom>
              <a:avLst/>
              <a:gdLst>
                <a:gd name="T0" fmla="*/ 312 w 659"/>
                <a:gd name="T1" fmla="*/ 656 h 658"/>
                <a:gd name="T2" fmla="*/ 264 w 659"/>
                <a:gd name="T3" fmla="*/ 651 h 658"/>
                <a:gd name="T4" fmla="*/ 202 w 659"/>
                <a:gd name="T5" fmla="*/ 631 h 658"/>
                <a:gd name="T6" fmla="*/ 120 w 659"/>
                <a:gd name="T7" fmla="*/ 583 h 658"/>
                <a:gd name="T8" fmla="*/ 57 w 659"/>
                <a:gd name="T9" fmla="*/ 513 h 658"/>
                <a:gd name="T10" fmla="*/ 15 w 659"/>
                <a:gd name="T11" fmla="*/ 427 h 658"/>
                <a:gd name="T12" fmla="*/ 4 w 659"/>
                <a:gd name="T13" fmla="*/ 378 h 658"/>
                <a:gd name="T14" fmla="*/ 0 w 659"/>
                <a:gd name="T15" fmla="*/ 329 h 658"/>
                <a:gd name="T16" fmla="*/ 2 w 659"/>
                <a:gd name="T17" fmla="*/ 295 h 658"/>
                <a:gd name="T18" fmla="*/ 11 w 659"/>
                <a:gd name="T19" fmla="*/ 247 h 658"/>
                <a:gd name="T20" fmla="*/ 41 w 659"/>
                <a:gd name="T21" fmla="*/ 171 h 658"/>
                <a:gd name="T22" fmla="*/ 97 w 659"/>
                <a:gd name="T23" fmla="*/ 96 h 658"/>
                <a:gd name="T24" fmla="*/ 172 w 659"/>
                <a:gd name="T25" fmla="*/ 40 h 658"/>
                <a:gd name="T26" fmla="*/ 248 w 659"/>
                <a:gd name="T27" fmla="*/ 10 h 658"/>
                <a:gd name="T28" fmla="*/ 296 w 659"/>
                <a:gd name="T29" fmla="*/ 1 h 658"/>
                <a:gd name="T30" fmla="*/ 330 w 659"/>
                <a:gd name="T31" fmla="*/ 0 h 658"/>
                <a:gd name="T32" fmla="*/ 379 w 659"/>
                <a:gd name="T33" fmla="*/ 4 h 658"/>
                <a:gd name="T34" fmla="*/ 428 w 659"/>
                <a:gd name="T35" fmla="*/ 14 h 658"/>
                <a:gd name="T36" fmla="*/ 514 w 659"/>
                <a:gd name="T37" fmla="*/ 56 h 658"/>
                <a:gd name="T38" fmla="*/ 583 w 659"/>
                <a:gd name="T39" fmla="*/ 119 h 658"/>
                <a:gd name="T40" fmla="*/ 632 w 659"/>
                <a:gd name="T41" fmla="*/ 201 h 658"/>
                <a:gd name="T42" fmla="*/ 652 w 659"/>
                <a:gd name="T43" fmla="*/ 263 h 658"/>
                <a:gd name="T44" fmla="*/ 657 w 659"/>
                <a:gd name="T45" fmla="*/ 311 h 658"/>
                <a:gd name="T46" fmla="*/ 657 w 659"/>
                <a:gd name="T47" fmla="*/ 346 h 658"/>
                <a:gd name="T48" fmla="*/ 652 w 659"/>
                <a:gd name="T49" fmla="*/ 394 h 658"/>
                <a:gd name="T50" fmla="*/ 632 w 659"/>
                <a:gd name="T51" fmla="*/ 456 h 658"/>
                <a:gd name="T52" fmla="*/ 583 w 659"/>
                <a:gd name="T53" fmla="*/ 538 h 658"/>
                <a:gd name="T54" fmla="*/ 514 w 659"/>
                <a:gd name="T55" fmla="*/ 601 h 658"/>
                <a:gd name="T56" fmla="*/ 428 w 659"/>
                <a:gd name="T57" fmla="*/ 643 h 658"/>
                <a:gd name="T58" fmla="*/ 379 w 659"/>
                <a:gd name="T59" fmla="*/ 654 h 658"/>
                <a:gd name="T60" fmla="*/ 330 w 659"/>
                <a:gd name="T61" fmla="*/ 658 h 658"/>
                <a:gd name="T62" fmla="*/ 330 w 659"/>
                <a:gd name="T63" fmla="*/ 37 h 658"/>
                <a:gd name="T64" fmla="*/ 244 w 659"/>
                <a:gd name="T65" fmla="*/ 51 h 658"/>
                <a:gd name="T66" fmla="*/ 167 w 659"/>
                <a:gd name="T67" fmla="*/ 87 h 658"/>
                <a:gd name="T68" fmla="*/ 105 w 659"/>
                <a:gd name="T69" fmla="*/ 143 h 658"/>
                <a:gd name="T70" fmla="*/ 61 w 659"/>
                <a:gd name="T71" fmla="*/ 216 h 658"/>
                <a:gd name="T72" fmla="*/ 39 w 659"/>
                <a:gd name="T73" fmla="*/ 299 h 658"/>
                <a:gd name="T74" fmla="*/ 39 w 659"/>
                <a:gd name="T75" fmla="*/ 358 h 658"/>
                <a:gd name="T76" fmla="*/ 61 w 659"/>
                <a:gd name="T77" fmla="*/ 441 h 658"/>
                <a:gd name="T78" fmla="*/ 105 w 659"/>
                <a:gd name="T79" fmla="*/ 514 h 658"/>
                <a:gd name="T80" fmla="*/ 167 w 659"/>
                <a:gd name="T81" fmla="*/ 570 h 658"/>
                <a:gd name="T82" fmla="*/ 244 w 659"/>
                <a:gd name="T83" fmla="*/ 607 h 658"/>
                <a:gd name="T84" fmla="*/ 330 w 659"/>
                <a:gd name="T85" fmla="*/ 620 h 658"/>
                <a:gd name="T86" fmla="*/ 389 w 659"/>
                <a:gd name="T87" fmla="*/ 613 h 658"/>
                <a:gd name="T88" fmla="*/ 468 w 659"/>
                <a:gd name="T89" fmla="*/ 585 h 658"/>
                <a:gd name="T90" fmla="*/ 535 w 659"/>
                <a:gd name="T91" fmla="*/ 534 h 658"/>
                <a:gd name="T92" fmla="*/ 585 w 659"/>
                <a:gd name="T93" fmla="*/ 467 h 658"/>
                <a:gd name="T94" fmla="*/ 614 w 659"/>
                <a:gd name="T95" fmla="*/ 388 h 658"/>
                <a:gd name="T96" fmla="*/ 621 w 659"/>
                <a:gd name="T97" fmla="*/ 329 h 658"/>
                <a:gd name="T98" fmla="*/ 608 w 659"/>
                <a:gd name="T99" fmla="*/ 243 h 658"/>
                <a:gd name="T100" fmla="*/ 571 w 659"/>
                <a:gd name="T101" fmla="*/ 166 h 658"/>
                <a:gd name="T102" fmla="*/ 515 w 659"/>
                <a:gd name="T103" fmla="*/ 104 h 658"/>
                <a:gd name="T104" fmla="*/ 442 w 659"/>
                <a:gd name="T105" fmla="*/ 60 h 658"/>
                <a:gd name="T106" fmla="*/ 359 w 659"/>
                <a:gd name="T107" fmla="*/ 39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9" h="658">
                  <a:moveTo>
                    <a:pt x="330" y="658"/>
                  </a:moveTo>
                  <a:lnTo>
                    <a:pt x="330" y="658"/>
                  </a:lnTo>
                  <a:lnTo>
                    <a:pt x="312" y="656"/>
                  </a:lnTo>
                  <a:lnTo>
                    <a:pt x="296" y="655"/>
                  </a:lnTo>
                  <a:lnTo>
                    <a:pt x="280" y="654"/>
                  </a:lnTo>
                  <a:lnTo>
                    <a:pt x="264" y="651"/>
                  </a:lnTo>
                  <a:lnTo>
                    <a:pt x="248" y="647"/>
                  </a:lnTo>
                  <a:lnTo>
                    <a:pt x="231" y="643"/>
                  </a:lnTo>
                  <a:lnTo>
                    <a:pt x="202" y="631"/>
                  </a:lnTo>
                  <a:lnTo>
                    <a:pt x="172" y="617"/>
                  </a:lnTo>
                  <a:lnTo>
                    <a:pt x="146" y="601"/>
                  </a:lnTo>
                  <a:lnTo>
                    <a:pt x="120" y="583"/>
                  </a:lnTo>
                  <a:lnTo>
                    <a:pt x="97" y="561"/>
                  </a:lnTo>
                  <a:lnTo>
                    <a:pt x="76" y="538"/>
                  </a:lnTo>
                  <a:lnTo>
                    <a:pt x="57" y="513"/>
                  </a:lnTo>
                  <a:lnTo>
                    <a:pt x="41" y="486"/>
                  </a:lnTo>
                  <a:lnTo>
                    <a:pt x="26" y="456"/>
                  </a:lnTo>
                  <a:lnTo>
                    <a:pt x="15" y="427"/>
                  </a:lnTo>
                  <a:lnTo>
                    <a:pt x="11" y="411"/>
                  </a:lnTo>
                  <a:lnTo>
                    <a:pt x="7" y="394"/>
                  </a:lnTo>
                  <a:lnTo>
                    <a:pt x="4" y="378"/>
                  </a:lnTo>
                  <a:lnTo>
                    <a:pt x="2" y="362"/>
                  </a:lnTo>
                  <a:lnTo>
                    <a:pt x="0" y="346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11"/>
                  </a:lnTo>
                  <a:lnTo>
                    <a:pt x="2" y="295"/>
                  </a:lnTo>
                  <a:lnTo>
                    <a:pt x="4" y="279"/>
                  </a:lnTo>
                  <a:lnTo>
                    <a:pt x="7" y="263"/>
                  </a:lnTo>
                  <a:lnTo>
                    <a:pt x="11" y="247"/>
                  </a:lnTo>
                  <a:lnTo>
                    <a:pt x="15" y="231"/>
                  </a:lnTo>
                  <a:lnTo>
                    <a:pt x="26" y="201"/>
                  </a:lnTo>
                  <a:lnTo>
                    <a:pt x="41" y="171"/>
                  </a:lnTo>
                  <a:lnTo>
                    <a:pt x="57" y="145"/>
                  </a:lnTo>
                  <a:lnTo>
                    <a:pt x="76" y="119"/>
                  </a:lnTo>
                  <a:lnTo>
                    <a:pt x="97" y="96"/>
                  </a:lnTo>
                  <a:lnTo>
                    <a:pt x="120" y="75"/>
                  </a:lnTo>
                  <a:lnTo>
                    <a:pt x="146" y="56"/>
                  </a:lnTo>
                  <a:lnTo>
                    <a:pt x="172" y="40"/>
                  </a:lnTo>
                  <a:lnTo>
                    <a:pt x="202" y="25"/>
                  </a:lnTo>
                  <a:lnTo>
                    <a:pt x="231" y="14"/>
                  </a:lnTo>
                  <a:lnTo>
                    <a:pt x="248" y="10"/>
                  </a:lnTo>
                  <a:lnTo>
                    <a:pt x="264" y="6"/>
                  </a:lnTo>
                  <a:lnTo>
                    <a:pt x="280" y="4"/>
                  </a:lnTo>
                  <a:lnTo>
                    <a:pt x="296" y="1"/>
                  </a:lnTo>
                  <a:lnTo>
                    <a:pt x="312" y="1"/>
                  </a:lnTo>
                  <a:lnTo>
                    <a:pt x="330" y="0"/>
                  </a:lnTo>
                  <a:lnTo>
                    <a:pt x="330" y="0"/>
                  </a:lnTo>
                  <a:lnTo>
                    <a:pt x="346" y="1"/>
                  </a:lnTo>
                  <a:lnTo>
                    <a:pt x="363" y="1"/>
                  </a:lnTo>
                  <a:lnTo>
                    <a:pt x="379" y="4"/>
                  </a:lnTo>
                  <a:lnTo>
                    <a:pt x="395" y="6"/>
                  </a:lnTo>
                  <a:lnTo>
                    <a:pt x="411" y="10"/>
                  </a:lnTo>
                  <a:lnTo>
                    <a:pt x="428" y="14"/>
                  </a:lnTo>
                  <a:lnTo>
                    <a:pt x="457" y="25"/>
                  </a:lnTo>
                  <a:lnTo>
                    <a:pt x="485" y="40"/>
                  </a:lnTo>
                  <a:lnTo>
                    <a:pt x="514" y="56"/>
                  </a:lnTo>
                  <a:lnTo>
                    <a:pt x="539" y="75"/>
                  </a:lnTo>
                  <a:lnTo>
                    <a:pt x="562" y="96"/>
                  </a:lnTo>
                  <a:lnTo>
                    <a:pt x="583" y="119"/>
                  </a:lnTo>
                  <a:lnTo>
                    <a:pt x="602" y="145"/>
                  </a:lnTo>
                  <a:lnTo>
                    <a:pt x="618" y="171"/>
                  </a:lnTo>
                  <a:lnTo>
                    <a:pt x="632" y="201"/>
                  </a:lnTo>
                  <a:lnTo>
                    <a:pt x="644" y="231"/>
                  </a:lnTo>
                  <a:lnTo>
                    <a:pt x="648" y="247"/>
                  </a:lnTo>
                  <a:lnTo>
                    <a:pt x="652" y="263"/>
                  </a:lnTo>
                  <a:lnTo>
                    <a:pt x="655" y="279"/>
                  </a:lnTo>
                  <a:lnTo>
                    <a:pt x="656" y="295"/>
                  </a:lnTo>
                  <a:lnTo>
                    <a:pt x="657" y="311"/>
                  </a:lnTo>
                  <a:lnTo>
                    <a:pt x="659" y="329"/>
                  </a:lnTo>
                  <a:lnTo>
                    <a:pt x="659" y="329"/>
                  </a:lnTo>
                  <a:lnTo>
                    <a:pt x="657" y="346"/>
                  </a:lnTo>
                  <a:lnTo>
                    <a:pt x="656" y="362"/>
                  </a:lnTo>
                  <a:lnTo>
                    <a:pt x="655" y="378"/>
                  </a:lnTo>
                  <a:lnTo>
                    <a:pt x="652" y="394"/>
                  </a:lnTo>
                  <a:lnTo>
                    <a:pt x="648" y="411"/>
                  </a:lnTo>
                  <a:lnTo>
                    <a:pt x="644" y="427"/>
                  </a:lnTo>
                  <a:lnTo>
                    <a:pt x="632" y="456"/>
                  </a:lnTo>
                  <a:lnTo>
                    <a:pt x="618" y="486"/>
                  </a:lnTo>
                  <a:lnTo>
                    <a:pt x="602" y="513"/>
                  </a:lnTo>
                  <a:lnTo>
                    <a:pt x="583" y="538"/>
                  </a:lnTo>
                  <a:lnTo>
                    <a:pt x="562" y="561"/>
                  </a:lnTo>
                  <a:lnTo>
                    <a:pt x="539" y="583"/>
                  </a:lnTo>
                  <a:lnTo>
                    <a:pt x="514" y="601"/>
                  </a:lnTo>
                  <a:lnTo>
                    <a:pt x="485" y="617"/>
                  </a:lnTo>
                  <a:lnTo>
                    <a:pt x="457" y="631"/>
                  </a:lnTo>
                  <a:lnTo>
                    <a:pt x="428" y="643"/>
                  </a:lnTo>
                  <a:lnTo>
                    <a:pt x="411" y="647"/>
                  </a:lnTo>
                  <a:lnTo>
                    <a:pt x="395" y="651"/>
                  </a:lnTo>
                  <a:lnTo>
                    <a:pt x="379" y="654"/>
                  </a:lnTo>
                  <a:lnTo>
                    <a:pt x="363" y="655"/>
                  </a:lnTo>
                  <a:lnTo>
                    <a:pt x="346" y="656"/>
                  </a:lnTo>
                  <a:lnTo>
                    <a:pt x="330" y="658"/>
                  </a:lnTo>
                  <a:lnTo>
                    <a:pt x="330" y="658"/>
                  </a:lnTo>
                  <a:close/>
                  <a:moveTo>
                    <a:pt x="330" y="37"/>
                  </a:moveTo>
                  <a:lnTo>
                    <a:pt x="330" y="37"/>
                  </a:lnTo>
                  <a:lnTo>
                    <a:pt x="300" y="39"/>
                  </a:lnTo>
                  <a:lnTo>
                    <a:pt x="270" y="44"/>
                  </a:lnTo>
                  <a:lnTo>
                    <a:pt x="244" y="51"/>
                  </a:lnTo>
                  <a:lnTo>
                    <a:pt x="217" y="60"/>
                  </a:lnTo>
                  <a:lnTo>
                    <a:pt x="191" y="72"/>
                  </a:lnTo>
                  <a:lnTo>
                    <a:pt x="167" y="87"/>
                  </a:lnTo>
                  <a:lnTo>
                    <a:pt x="144" y="104"/>
                  </a:lnTo>
                  <a:lnTo>
                    <a:pt x="124" y="123"/>
                  </a:lnTo>
                  <a:lnTo>
                    <a:pt x="105" y="143"/>
                  </a:lnTo>
                  <a:lnTo>
                    <a:pt x="88" y="166"/>
                  </a:lnTo>
                  <a:lnTo>
                    <a:pt x="73" y="190"/>
                  </a:lnTo>
                  <a:lnTo>
                    <a:pt x="61" y="216"/>
                  </a:lnTo>
                  <a:lnTo>
                    <a:pt x="51" y="243"/>
                  </a:lnTo>
                  <a:lnTo>
                    <a:pt x="45" y="270"/>
                  </a:lnTo>
                  <a:lnTo>
                    <a:pt x="39" y="299"/>
                  </a:lnTo>
                  <a:lnTo>
                    <a:pt x="38" y="329"/>
                  </a:lnTo>
                  <a:lnTo>
                    <a:pt x="38" y="329"/>
                  </a:lnTo>
                  <a:lnTo>
                    <a:pt x="39" y="358"/>
                  </a:lnTo>
                  <a:lnTo>
                    <a:pt x="45" y="388"/>
                  </a:lnTo>
                  <a:lnTo>
                    <a:pt x="51" y="415"/>
                  </a:lnTo>
                  <a:lnTo>
                    <a:pt x="61" y="441"/>
                  </a:lnTo>
                  <a:lnTo>
                    <a:pt x="73" y="467"/>
                  </a:lnTo>
                  <a:lnTo>
                    <a:pt x="88" y="491"/>
                  </a:lnTo>
                  <a:lnTo>
                    <a:pt x="105" y="514"/>
                  </a:lnTo>
                  <a:lnTo>
                    <a:pt x="124" y="534"/>
                  </a:lnTo>
                  <a:lnTo>
                    <a:pt x="144" y="553"/>
                  </a:lnTo>
                  <a:lnTo>
                    <a:pt x="167" y="570"/>
                  </a:lnTo>
                  <a:lnTo>
                    <a:pt x="191" y="585"/>
                  </a:lnTo>
                  <a:lnTo>
                    <a:pt x="217" y="597"/>
                  </a:lnTo>
                  <a:lnTo>
                    <a:pt x="244" y="607"/>
                  </a:lnTo>
                  <a:lnTo>
                    <a:pt x="270" y="613"/>
                  </a:lnTo>
                  <a:lnTo>
                    <a:pt x="300" y="619"/>
                  </a:lnTo>
                  <a:lnTo>
                    <a:pt x="330" y="620"/>
                  </a:lnTo>
                  <a:lnTo>
                    <a:pt x="330" y="620"/>
                  </a:lnTo>
                  <a:lnTo>
                    <a:pt x="359" y="619"/>
                  </a:lnTo>
                  <a:lnTo>
                    <a:pt x="389" y="613"/>
                  </a:lnTo>
                  <a:lnTo>
                    <a:pt x="415" y="607"/>
                  </a:lnTo>
                  <a:lnTo>
                    <a:pt x="442" y="597"/>
                  </a:lnTo>
                  <a:lnTo>
                    <a:pt x="468" y="585"/>
                  </a:lnTo>
                  <a:lnTo>
                    <a:pt x="492" y="570"/>
                  </a:lnTo>
                  <a:lnTo>
                    <a:pt x="515" y="553"/>
                  </a:lnTo>
                  <a:lnTo>
                    <a:pt x="535" y="534"/>
                  </a:lnTo>
                  <a:lnTo>
                    <a:pt x="554" y="514"/>
                  </a:lnTo>
                  <a:lnTo>
                    <a:pt x="571" y="491"/>
                  </a:lnTo>
                  <a:lnTo>
                    <a:pt x="585" y="467"/>
                  </a:lnTo>
                  <a:lnTo>
                    <a:pt x="598" y="441"/>
                  </a:lnTo>
                  <a:lnTo>
                    <a:pt x="608" y="415"/>
                  </a:lnTo>
                  <a:lnTo>
                    <a:pt x="614" y="388"/>
                  </a:lnTo>
                  <a:lnTo>
                    <a:pt x="620" y="358"/>
                  </a:lnTo>
                  <a:lnTo>
                    <a:pt x="621" y="329"/>
                  </a:lnTo>
                  <a:lnTo>
                    <a:pt x="621" y="329"/>
                  </a:lnTo>
                  <a:lnTo>
                    <a:pt x="620" y="299"/>
                  </a:lnTo>
                  <a:lnTo>
                    <a:pt x="614" y="270"/>
                  </a:lnTo>
                  <a:lnTo>
                    <a:pt x="608" y="243"/>
                  </a:lnTo>
                  <a:lnTo>
                    <a:pt x="598" y="216"/>
                  </a:lnTo>
                  <a:lnTo>
                    <a:pt x="585" y="190"/>
                  </a:lnTo>
                  <a:lnTo>
                    <a:pt x="571" y="166"/>
                  </a:lnTo>
                  <a:lnTo>
                    <a:pt x="554" y="143"/>
                  </a:lnTo>
                  <a:lnTo>
                    <a:pt x="535" y="123"/>
                  </a:lnTo>
                  <a:lnTo>
                    <a:pt x="515" y="104"/>
                  </a:lnTo>
                  <a:lnTo>
                    <a:pt x="492" y="87"/>
                  </a:lnTo>
                  <a:lnTo>
                    <a:pt x="468" y="72"/>
                  </a:lnTo>
                  <a:lnTo>
                    <a:pt x="442" y="60"/>
                  </a:lnTo>
                  <a:lnTo>
                    <a:pt x="415" y="51"/>
                  </a:lnTo>
                  <a:lnTo>
                    <a:pt x="389" y="44"/>
                  </a:lnTo>
                  <a:lnTo>
                    <a:pt x="359" y="39"/>
                  </a:lnTo>
                  <a:lnTo>
                    <a:pt x="330" y="37"/>
                  </a:lnTo>
                  <a:lnTo>
                    <a:pt x="33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 283">
              <a:extLst>
                <a:ext uri="{FF2B5EF4-FFF2-40B4-BE49-F238E27FC236}">
                  <a16:creationId xmlns:a16="http://schemas.microsoft.com/office/drawing/2014/main" id="{263B604A-7F43-944C-A763-AFB52ACE9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369" y="5858492"/>
              <a:ext cx="77014" cy="55031"/>
            </a:xfrm>
            <a:custGeom>
              <a:avLst/>
              <a:gdLst>
                <a:gd name="T0" fmla="*/ 0 w 89"/>
                <a:gd name="T1" fmla="*/ 78 h 87"/>
                <a:gd name="T2" fmla="*/ 0 w 89"/>
                <a:gd name="T3" fmla="*/ 78 h 87"/>
                <a:gd name="T4" fmla="*/ 2 w 89"/>
                <a:gd name="T5" fmla="*/ 82 h 87"/>
                <a:gd name="T6" fmla="*/ 4 w 89"/>
                <a:gd name="T7" fmla="*/ 85 h 87"/>
                <a:gd name="T8" fmla="*/ 4 w 89"/>
                <a:gd name="T9" fmla="*/ 85 h 87"/>
                <a:gd name="T10" fmla="*/ 4 w 89"/>
                <a:gd name="T11" fmla="*/ 85 h 87"/>
                <a:gd name="T12" fmla="*/ 7 w 89"/>
                <a:gd name="T13" fmla="*/ 87 h 87"/>
                <a:gd name="T14" fmla="*/ 11 w 89"/>
                <a:gd name="T15" fmla="*/ 87 h 87"/>
                <a:gd name="T16" fmla="*/ 14 w 89"/>
                <a:gd name="T17" fmla="*/ 87 h 87"/>
                <a:gd name="T18" fmla="*/ 18 w 89"/>
                <a:gd name="T19" fmla="*/ 85 h 87"/>
                <a:gd name="T20" fmla="*/ 45 w 89"/>
                <a:gd name="T21" fmla="*/ 58 h 87"/>
                <a:gd name="T22" fmla="*/ 72 w 89"/>
                <a:gd name="T23" fmla="*/ 85 h 87"/>
                <a:gd name="T24" fmla="*/ 72 w 89"/>
                <a:gd name="T25" fmla="*/ 85 h 87"/>
                <a:gd name="T26" fmla="*/ 76 w 89"/>
                <a:gd name="T27" fmla="*/ 87 h 87"/>
                <a:gd name="T28" fmla="*/ 78 w 89"/>
                <a:gd name="T29" fmla="*/ 87 h 87"/>
                <a:gd name="T30" fmla="*/ 78 w 89"/>
                <a:gd name="T31" fmla="*/ 87 h 87"/>
                <a:gd name="T32" fmla="*/ 82 w 89"/>
                <a:gd name="T33" fmla="*/ 87 h 87"/>
                <a:gd name="T34" fmla="*/ 85 w 89"/>
                <a:gd name="T35" fmla="*/ 85 h 87"/>
                <a:gd name="T36" fmla="*/ 85 w 89"/>
                <a:gd name="T37" fmla="*/ 85 h 87"/>
                <a:gd name="T38" fmla="*/ 88 w 89"/>
                <a:gd name="T39" fmla="*/ 82 h 87"/>
                <a:gd name="T40" fmla="*/ 89 w 89"/>
                <a:gd name="T41" fmla="*/ 78 h 87"/>
                <a:gd name="T42" fmla="*/ 88 w 89"/>
                <a:gd name="T43" fmla="*/ 74 h 87"/>
                <a:gd name="T44" fmla="*/ 85 w 89"/>
                <a:gd name="T45" fmla="*/ 71 h 87"/>
                <a:gd name="T46" fmla="*/ 58 w 89"/>
                <a:gd name="T47" fmla="*/ 44 h 87"/>
                <a:gd name="T48" fmla="*/ 85 w 89"/>
                <a:gd name="T49" fmla="*/ 17 h 87"/>
                <a:gd name="T50" fmla="*/ 85 w 89"/>
                <a:gd name="T51" fmla="*/ 17 h 87"/>
                <a:gd name="T52" fmla="*/ 88 w 89"/>
                <a:gd name="T53" fmla="*/ 13 h 87"/>
                <a:gd name="T54" fmla="*/ 89 w 89"/>
                <a:gd name="T55" fmla="*/ 9 h 87"/>
                <a:gd name="T56" fmla="*/ 88 w 89"/>
                <a:gd name="T57" fmla="*/ 7 h 87"/>
                <a:gd name="T58" fmla="*/ 85 w 89"/>
                <a:gd name="T59" fmla="*/ 3 h 87"/>
                <a:gd name="T60" fmla="*/ 85 w 89"/>
                <a:gd name="T61" fmla="*/ 3 h 87"/>
                <a:gd name="T62" fmla="*/ 82 w 89"/>
                <a:gd name="T63" fmla="*/ 1 h 87"/>
                <a:gd name="T64" fmla="*/ 78 w 89"/>
                <a:gd name="T65" fmla="*/ 0 h 87"/>
                <a:gd name="T66" fmla="*/ 78 w 89"/>
                <a:gd name="T67" fmla="*/ 0 h 87"/>
                <a:gd name="T68" fmla="*/ 78 w 89"/>
                <a:gd name="T69" fmla="*/ 0 h 87"/>
                <a:gd name="T70" fmla="*/ 76 w 89"/>
                <a:gd name="T71" fmla="*/ 1 h 87"/>
                <a:gd name="T72" fmla="*/ 72 w 89"/>
                <a:gd name="T73" fmla="*/ 3 h 87"/>
                <a:gd name="T74" fmla="*/ 45 w 89"/>
                <a:gd name="T75" fmla="*/ 31 h 87"/>
                <a:gd name="T76" fmla="*/ 18 w 89"/>
                <a:gd name="T77" fmla="*/ 3 h 87"/>
                <a:gd name="T78" fmla="*/ 18 w 89"/>
                <a:gd name="T79" fmla="*/ 3 h 87"/>
                <a:gd name="T80" fmla="*/ 14 w 89"/>
                <a:gd name="T81" fmla="*/ 1 h 87"/>
                <a:gd name="T82" fmla="*/ 11 w 89"/>
                <a:gd name="T83" fmla="*/ 0 h 87"/>
                <a:gd name="T84" fmla="*/ 7 w 89"/>
                <a:gd name="T85" fmla="*/ 1 h 87"/>
                <a:gd name="T86" fmla="*/ 4 w 89"/>
                <a:gd name="T87" fmla="*/ 3 h 87"/>
                <a:gd name="T88" fmla="*/ 4 w 89"/>
                <a:gd name="T89" fmla="*/ 3 h 87"/>
                <a:gd name="T90" fmla="*/ 2 w 89"/>
                <a:gd name="T91" fmla="*/ 7 h 87"/>
                <a:gd name="T92" fmla="*/ 0 w 89"/>
                <a:gd name="T93" fmla="*/ 9 h 87"/>
                <a:gd name="T94" fmla="*/ 0 w 89"/>
                <a:gd name="T95" fmla="*/ 9 h 87"/>
                <a:gd name="T96" fmla="*/ 2 w 89"/>
                <a:gd name="T97" fmla="*/ 13 h 87"/>
                <a:gd name="T98" fmla="*/ 4 w 89"/>
                <a:gd name="T99" fmla="*/ 17 h 87"/>
                <a:gd name="T100" fmla="*/ 31 w 89"/>
                <a:gd name="T101" fmla="*/ 44 h 87"/>
                <a:gd name="T102" fmla="*/ 4 w 89"/>
                <a:gd name="T103" fmla="*/ 71 h 87"/>
                <a:gd name="T104" fmla="*/ 4 w 89"/>
                <a:gd name="T105" fmla="*/ 71 h 87"/>
                <a:gd name="T106" fmla="*/ 2 w 89"/>
                <a:gd name="T107" fmla="*/ 74 h 87"/>
                <a:gd name="T108" fmla="*/ 0 w 89"/>
                <a:gd name="T109" fmla="*/ 78 h 87"/>
                <a:gd name="T110" fmla="*/ 0 w 89"/>
                <a:gd name="T111" fmla="*/ 7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" h="87">
                  <a:moveTo>
                    <a:pt x="0" y="78"/>
                  </a:moveTo>
                  <a:lnTo>
                    <a:pt x="0" y="78"/>
                  </a:lnTo>
                  <a:lnTo>
                    <a:pt x="2" y="82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7" y="87"/>
                  </a:lnTo>
                  <a:lnTo>
                    <a:pt x="11" y="87"/>
                  </a:lnTo>
                  <a:lnTo>
                    <a:pt x="14" y="87"/>
                  </a:lnTo>
                  <a:lnTo>
                    <a:pt x="18" y="85"/>
                  </a:lnTo>
                  <a:lnTo>
                    <a:pt x="45" y="58"/>
                  </a:lnTo>
                  <a:lnTo>
                    <a:pt x="72" y="85"/>
                  </a:lnTo>
                  <a:lnTo>
                    <a:pt x="72" y="85"/>
                  </a:lnTo>
                  <a:lnTo>
                    <a:pt x="76" y="87"/>
                  </a:lnTo>
                  <a:lnTo>
                    <a:pt x="78" y="87"/>
                  </a:lnTo>
                  <a:lnTo>
                    <a:pt x="78" y="87"/>
                  </a:lnTo>
                  <a:lnTo>
                    <a:pt x="82" y="87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88" y="82"/>
                  </a:lnTo>
                  <a:lnTo>
                    <a:pt x="89" y="78"/>
                  </a:lnTo>
                  <a:lnTo>
                    <a:pt x="88" y="74"/>
                  </a:lnTo>
                  <a:lnTo>
                    <a:pt x="85" y="71"/>
                  </a:lnTo>
                  <a:lnTo>
                    <a:pt x="58" y="44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8" y="13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5" y="3"/>
                  </a:lnTo>
                  <a:lnTo>
                    <a:pt x="85" y="3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6" y="1"/>
                  </a:lnTo>
                  <a:lnTo>
                    <a:pt x="72" y="3"/>
                  </a:lnTo>
                  <a:lnTo>
                    <a:pt x="45" y="31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13"/>
                  </a:lnTo>
                  <a:lnTo>
                    <a:pt x="4" y="17"/>
                  </a:lnTo>
                  <a:lnTo>
                    <a:pt x="31" y="44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2" y="74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 284">
              <a:extLst>
                <a:ext uri="{FF2B5EF4-FFF2-40B4-BE49-F238E27FC236}">
                  <a16:creationId xmlns:a16="http://schemas.microsoft.com/office/drawing/2014/main" id="{EA0AD132-883B-CA4F-8EC2-CA8D70007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7394" y="5958548"/>
              <a:ext cx="75264" cy="55031"/>
            </a:xfrm>
            <a:custGeom>
              <a:avLst/>
              <a:gdLst>
                <a:gd name="T0" fmla="*/ 57 w 87"/>
                <a:gd name="T1" fmla="*/ 43 h 87"/>
                <a:gd name="T2" fmla="*/ 85 w 87"/>
                <a:gd name="T3" fmla="*/ 16 h 87"/>
                <a:gd name="T4" fmla="*/ 85 w 87"/>
                <a:gd name="T5" fmla="*/ 16 h 87"/>
                <a:gd name="T6" fmla="*/ 86 w 87"/>
                <a:gd name="T7" fmla="*/ 12 h 87"/>
                <a:gd name="T8" fmla="*/ 87 w 87"/>
                <a:gd name="T9" fmla="*/ 9 h 87"/>
                <a:gd name="T10" fmla="*/ 87 w 87"/>
                <a:gd name="T11" fmla="*/ 9 h 87"/>
                <a:gd name="T12" fmla="*/ 86 w 87"/>
                <a:gd name="T13" fmla="*/ 5 h 87"/>
                <a:gd name="T14" fmla="*/ 85 w 87"/>
                <a:gd name="T15" fmla="*/ 3 h 87"/>
                <a:gd name="T16" fmla="*/ 85 w 87"/>
                <a:gd name="T17" fmla="*/ 3 h 87"/>
                <a:gd name="T18" fmla="*/ 81 w 87"/>
                <a:gd name="T19" fmla="*/ 0 h 87"/>
                <a:gd name="T20" fmla="*/ 78 w 87"/>
                <a:gd name="T21" fmla="*/ 0 h 87"/>
                <a:gd name="T22" fmla="*/ 74 w 87"/>
                <a:gd name="T23" fmla="*/ 0 h 87"/>
                <a:gd name="T24" fmla="*/ 71 w 87"/>
                <a:gd name="T25" fmla="*/ 3 h 87"/>
                <a:gd name="T26" fmla="*/ 43 w 87"/>
                <a:gd name="T27" fmla="*/ 29 h 87"/>
                <a:gd name="T28" fmla="*/ 16 w 87"/>
                <a:gd name="T29" fmla="*/ 3 h 87"/>
                <a:gd name="T30" fmla="*/ 16 w 87"/>
                <a:gd name="T31" fmla="*/ 3 h 87"/>
                <a:gd name="T32" fmla="*/ 14 w 87"/>
                <a:gd name="T33" fmla="*/ 0 h 87"/>
                <a:gd name="T34" fmla="*/ 10 w 87"/>
                <a:gd name="T35" fmla="*/ 0 h 87"/>
                <a:gd name="T36" fmla="*/ 6 w 87"/>
                <a:gd name="T37" fmla="*/ 0 h 87"/>
                <a:gd name="T38" fmla="*/ 3 w 87"/>
                <a:gd name="T39" fmla="*/ 3 h 87"/>
                <a:gd name="T40" fmla="*/ 3 w 87"/>
                <a:gd name="T41" fmla="*/ 3 h 87"/>
                <a:gd name="T42" fmla="*/ 0 w 87"/>
                <a:gd name="T43" fmla="*/ 5 h 87"/>
                <a:gd name="T44" fmla="*/ 0 w 87"/>
                <a:gd name="T45" fmla="*/ 9 h 87"/>
                <a:gd name="T46" fmla="*/ 0 w 87"/>
                <a:gd name="T47" fmla="*/ 12 h 87"/>
                <a:gd name="T48" fmla="*/ 3 w 87"/>
                <a:gd name="T49" fmla="*/ 16 h 87"/>
                <a:gd name="T50" fmla="*/ 30 w 87"/>
                <a:gd name="T51" fmla="*/ 43 h 87"/>
                <a:gd name="T52" fmla="*/ 3 w 87"/>
                <a:gd name="T53" fmla="*/ 70 h 87"/>
                <a:gd name="T54" fmla="*/ 3 w 87"/>
                <a:gd name="T55" fmla="*/ 70 h 87"/>
                <a:gd name="T56" fmla="*/ 0 w 87"/>
                <a:gd name="T57" fmla="*/ 74 h 87"/>
                <a:gd name="T58" fmla="*/ 0 w 87"/>
                <a:gd name="T59" fmla="*/ 76 h 87"/>
                <a:gd name="T60" fmla="*/ 0 w 87"/>
                <a:gd name="T61" fmla="*/ 80 h 87"/>
                <a:gd name="T62" fmla="*/ 3 w 87"/>
                <a:gd name="T63" fmla="*/ 84 h 87"/>
                <a:gd name="T64" fmla="*/ 3 w 87"/>
                <a:gd name="T65" fmla="*/ 84 h 87"/>
                <a:gd name="T66" fmla="*/ 6 w 87"/>
                <a:gd name="T67" fmla="*/ 86 h 87"/>
                <a:gd name="T68" fmla="*/ 10 w 87"/>
                <a:gd name="T69" fmla="*/ 87 h 87"/>
                <a:gd name="T70" fmla="*/ 14 w 87"/>
                <a:gd name="T71" fmla="*/ 86 h 87"/>
                <a:gd name="T72" fmla="*/ 16 w 87"/>
                <a:gd name="T73" fmla="*/ 84 h 87"/>
                <a:gd name="T74" fmla="*/ 43 w 87"/>
                <a:gd name="T75" fmla="*/ 56 h 87"/>
                <a:gd name="T76" fmla="*/ 71 w 87"/>
                <a:gd name="T77" fmla="*/ 84 h 87"/>
                <a:gd name="T78" fmla="*/ 71 w 87"/>
                <a:gd name="T79" fmla="*/ 84 h 87"/>
                <a:gd name="T80" fmla="*/ 74 w 87"/>
                <a:gd name="T81" fmla="*/ 86 h 87"/>
                <a:gd name="T82" fmla="*/ 78 w 87"/>
                <a:gd name="T83" fmla="*/ 87 h 87"/>
                <a:gd name="T84" fmla="*/ 78 w 87"/>
                <a:gd name="T85" fmla="*/ 87 h 87"/>
                <a:gd name="T86" fmla="*/ 81 w 87"/>
                <a:gd name="T87" fmla="*/ 86 h 87"/>
                <a:gd name="T88" fmla="*/ 85 w 87"/>
                <a:gd name="T89" fmla="*/ 84 h 87"/>
                <a:gd name="T90" fmla="*/ 85 w 87"/>
                <a:gd name="T91" fmla="*/ 84 h 87"/>
                <a:gd name="T92" fmla="*/ 86 w 87"/>
                <a:gd name="T93" fmla="*/ 80 h 87"/>
                <a:gd name="T94" fmla="*/ 87 w 87"/>
                <a:gd name="T95" fmla="*/ 76 h 87"/>
                <a:gd name="T96" fmla="*/ 87 w 87"/>
                <a:gd name="T97" fmla="*/ 76 h 87"/>
                <a:gd name="T98" fmla="*/ 86 w 87"/>
                <a:gd name="T99" fmla="*/ 74 h 87"/>
                <a:gd name="T100" fmla="*/ 85 w 87"/>
                <a:gd name="T101" fmla="*/ 70 h 87"/>
                <a:gd name="T102" fmla="*/ 57 w 87"/>
                <a:gd name="T103" fmla="*/ 4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" h="87">
                  <a:moveTo>
                    <a:pt x="57" y="43"/>
                  </a:moveTo>
                  <a:lnTo>
                    <a:pt x="85" y="16"/>
                  </a:lnTo>
                  <a:lnTo>
                    <a:pt x="85" y="16"/>
                  </a:lnTo>
                  <a:lnTo>
                    <a:pt x="86" y="12"/>
                  </a:lnTo>
                  <a:lnTo>
                    <a:pt x="87" y="9"/>
                  </a:lnTo>
                  <a:lnTo>
                    <a:pt x="87" y="9"/>
                  </a:lnTo>
                  <a:lnTo>
                    <a:pt x="86" y="5"/>
                  </a:lnTo>
                  <a:lnTo>
                    <a:pt x="85" y="3"/>
                  </a:lnTo>
                  <a:lnTo>
                    <a:pt x="85" y="3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1" y="3"/>
                  </a:lnTo>
                  <a:lnTo>
                    <a:pt x="43" y="29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12"/>
                  </a:lnTo>
                  <a:lnTo>
                    <a:pt x="3" y="16"/>
                  </a:lnTo>
                  <a:lnTo>
                    <a:pt x="30" y="43"/>
                  </a:lnTo>
                  <a:lnTo>
                    <a:pt x="3" y="70"/>
                  </a:lnTo>
                  <a:lnTo>
                    <a:pt x="3" y="70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3" y="84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10" y="87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43" y="56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4" y="86"/>
                  </a:lnTo>
                  <a:lnTo>
                    <a:pt x="78" y="87"/>
                  </a:lnTo>
                  <a:lnTo>
                    <a:pt x="78" y="87"/>
                  </a:lnTo>
                  <a:lnTo>
                    <a:pt x="81" y="86"/>
                  </a:lnTo>
                  <a:lnTo>
                    <a:pt x="85" y="84"/>
                  </a:lnTo>
                  <a:lnTo>
                    <a:pt x="85" y="84"/>
                  </a:lnTo>
                  <a:lnTo>
                    <a:pt x="86" y="80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6" y="74"/>
                  </a:lnTo>
                  <a:lnTo>
                    <a:pt x="85" y="70"/>
                  </a:lnTo>
                  <a:lnTo>
                    <a:pt x="57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 285">
              <a:extLst>
                <a:ext uri="{FF2B5EF4-FFF2-40B4-BE49-F238E27FC236}">
                  <a16:creationId xmlns:a16="http://schemas.microsoft.com/office/drawing/2014/main" id="{376FAE5D-36A3-2A45-AF49-9F4FF98B16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6867" y="5865997"/>
              <a:ext cx="215289" cy="153836"/>
            </a:xfrm>
            <a:custGeom>
              <a:avLst/>
              <a:gdLst>
                <a:gd name="T0" fmla="*/ 227 w 245"/>
                <a:gd name="T1" fmla="*/ 78 h 246"/>
                <a:gd name="T2" fmla="*/ 228 w 245"/>
                <a:gd name="T3" fmla="*/ 81 h 246"/>
                <a:gd name="T4" fmla="*/ 232 w 245"/>
                <a:gd name="T5" fmla="*/ 86 h 246"/>
                <a:gd name="T6" fmla="*/ 236 w 245"/>
                <a:gd name="T7" fmla="*/ 87 h 246"/>
                <a:gd name="T8" fmla="*/ 243 w 245"/>
                <a:gd name="T9" fmla="*/ 85 h 246"/>
                <a:gd name="T10" fmla="*/ 245 w 245"/>
                <a:gd name="T11" fmla="*/ 78 h 246"/>
                <a:gd name="T12" fmla="*/ 245 w 245"/>
                <a:gd name="T13" fmla="*/ 10 h 246"/>
                <a:gd name="T14" fmla="*/ 243 w 245"/>
                <a:gd name="T15" fmla="*/ 3 h 246"/>
                <a:gd name="T16" fmla="*/ 236 w 245"/>
                <a:gd name="T17" fmla="*/ 0 h 246"/>
                <a:gd name="T18" fmla="*/ 167 w 245"/>
                <a:gd name="T19" fmla="*/ 0 h 246"/>
                <a:gd name="T20" fmla="*/ 161 w 245"/>
                <a:gd name="T21" fmla="*/ 3 h 246"/>
                <a:gd name="T22" fmla="*/ 158 w 245"/>
                <a:gd name="T23" fmla="*/ 10 h 246"/>
                <a:gd name="T24" fmla="*/ 159 w 245"/>
                <a:gd name="T25" fmla="*/ 14 h 246"/>
                <a:gd name="T26" fmla="*/ 165 w 245"/>
                <a:gd name="T27" fmla="*/ 19 h 246"/>
                <a:gd name="T28" fmla="*/ 213 w 245"/>
                <a:gd name="T29" fmla="*/ 19 h 246"/>
                <a:gd name="T30" fmla="*/ 86 w 245"/>
                <a:gd name="T31" fmla="*/ 145 h 246"/>
                <a:gd name="T32" fmla="*/ 71 w 245"/>
                <a:gd name="T33" fmla="*/ 138 h 246"/>
                <a:gd name="T34" fmla="*/ 55 w 245"/>
                <a:gd name="T35" fmla="*/ 136 h 246"/>
                <a:gd name="T36" fmla="*/ 44 w 245"/>
                <a:gd name="T37" fmla="*/ 137 h 246"/>
                <a:gd name="T38" fmla="*/ 24 w 245"/>
                <a:gd name="T39" fmla="*/ 145 h 246"/>
                <a:gd name="T40" fmla="*/ 9 w 245"/>
                <a:gd name="T41" fmla="*/ 160 h 246"/>
                <a:gd name="T42" fmla="*/ 1 w 245"/>
                <a:gd name="T43" fmla="*/ 180 h 246"/>
                <a:gd name="T44" fmla="*/ 0 w 245"/>
                <a:gd name="T45" fmla="*/ 191 h 246"/>
                <a:gd name="T46" fmla="*/ 4 w 245"/>
                <a:gd name="T47" fmla="*/ 212 h 246"/>
                <a:gd name="T48" fmla="*/ 16 w 245"/>
                <a:gd name="T49" fmla="*/ 230 h 246"/>
                <a:gd name="T50" fmla="*/ 33 w 245"/>
                <a:gd name="T51" fmla="*/ 242 h 246"/>
                <a:gd name="T52" fmla="*/ 55 w 245"/>
                <a:gd name="T53" fmla="*/ 246 h 246"/>
                <a:gd name="T54" fmla="*/ 65 w 245"/>
                <a:gd name="T55" fmla="*/ 245 h 246"/>
                <a:gd name="T56" fmla="*/ 86 w 245"/>
                <a:gd name="T57" fmla="*/ 236 h 246"/>
                <a:gd name="T58" fmla="*/ 100 w 245"/>
                <a:gd name="T59" fmla="*/ 222 h 246"/>
                <a:gd name="T60" fmla="*/ 108 w 245"/>
                <a:gd name="T61" fmla="*/ 202 h 246"/>
                <a:gd name="T62" fmla="*/ 110 w 245"/>
                <a:gd name="T63" fmla="*/ 191 h 246"/>
                <a:gd name="T64" fmla="*/ 107 w 245"/>
                <a:gd name="T65" fmla="*/ 175 h 246"/>
                <a:gd name="T66" fmla="*/ 100 w 245"/>
                <a:gd name="T67" fmla="*/ 160 h 246"/>
                <a:gd name="T68" fmla="*/ 91 w 245"/>
                <a:gd name="T69" fmla="*/ 191 h 246"/>
                <a:gd name="T70" fmla="*/ 90 w 245"/>
                <a:gd name="T71" fmla="*/ 198 h 246"/>
                <a:gd name="T72" fmla="*/ 84 w 245"/>
                <a:gd name="T73" fmla="*/ 211 h 246"/>
                <a:gd name="T74" fmla="*/ 75 w 245"/>
                <a:gd name="T75" fmla="*/ 220 h 246"/>
                <a:gd name="T76" fmla="*/ 61 w 245"/>
                <a:gd name="T77" fmla="*/ 226 h 246"/>
                <a:gd name="T78" fmla="*/ 55 w 245"/>
                <a:gd name="T79" fmla="*/ 227 h 246"/>
                <a:gd name="T80" fmla="*/ 41 w 245"/>
                <a:gd name="T81" fmla="*/ 224 h 246"/>
                <a:gd name="T82" fmla="*/ 29 w 245"/>
                <a:gd name="T83" fmla="*/ 216 h 246"/>
                <a:gd name="T84" fmla="*/ 22 w 245"/>
                <a:gd name="T85" fmla="*/ 204 h 246"/>
                <a:gd name="T86" fmla="*/ 18 w 245"/>
                <a:gd name="T87" fmla="*/ 191 h 246"/>
                <a:gd name="T88" fmla="*/ 20 w 245"/>
                <a:gd name="T89" fmla="*/ 184 h 246"/>
                <a:gd name="T90" fmla="*/ 25 w 245"/>
                <a:gd name="T91" fmla="*/ 171 h 246"/>
                <a:gd name="T92" fmla="*/ 35 w 245"/>
                <a:gd name="T93" fmla="*/ 161 h 246"/>
                <a:gd name="T94" fmla="*/ 48 w 245"/>
                <a:gd name="T95" fmla="*/ 156 h 246"/>
                <a:gd name="T96" fmla="*/ 55 w 245"/>
                <a:gd name="T97" fmla="*/ 156 h 246"/>
                <a:gd name="T98" fmla="*/ 68 w 245"/>
                <a:gd name="T99" fmla="*/ 159 h 246"/>
                <a:gd name="T100" fmla="*/ 80 w 245"/>
                <a:gd name="T101" fmla="*/ 165 h 246"/>
                <a:gd name="T102" fmla="*/ 87 w 245"/>
                <a:gd name="T103" fmla="*/ 177 h 246"/>
                <a:gd name="T104" fmla="*/ 91 w 245"/>
                <a:gd name="T105" fmla="*/ 19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5" h="246">
                  <a:moveTo>
                    <a:pt x="227" y="32"/>
                  </a:moveTo>
                  <a:lnTo>
                    <a:pt x="227" y="78"/>
                  </a:lnTo>
                  <a:lnTo>
                    <a:pt x="227" y="78"/>
                  </a:lnTo>
                  <a:lnTo>
                    <a:pt x="228" y="81"/>
                  </a:lnTo>
                  <a:lnTo>
                    <a:pt x="229" y="85"/>
                  </a:lnTo>
                  <a:lnTo>
                    <a:pt x="232" y="86"/>
                  </a:lnTo>
                  <a:lnTo>
                    <a:pt x="236" y="87"/>
                  </a:lnTo>
                  <a:lnTo>
                    <a:pt x="236" y="87"/>
                  </a:lnTo>
                  <a:lnTo>
                    <a:pt x="240" y="86"/>
                  </a:lnTo>
                  <a:lnTo>
                    <a:pt x="243" y="85"/>
                  </a:lnTo>
                  <a:lnTo>
                    <a:pt x="245" y="81"/>
                  </a:lnTo>
                  <a:lnTo>
                    <a:pt x="245" y="78"/>
                  </a:lnTo>
                  <a:lnTo>
                    <a:pt x="245" y="10"/>
                  </a:lnTo>
                  <a:lnTo>
                    <a:pt x="245" y="10"/>
                  </a:lnTo>
                  <a:lnTo>
                    <a:pt x="245" y="5"/>
                  </a:lnTo>
                  <a:lnTo>
                    <a:pt x="243" y="3"/>
                  </a:lnTo>
                  <a:lnTo>
                    <a:pt x="240" y="0"/>
                  </a:lnTo>
                  <a:lnTo>
                    <a:pt x="236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5" y="0"/>
                  </a:lnTo>
                  <a:lnTo>
                    <a:pt x="161" y="3"/>
                  </a:lnTo>
                  <a:lnTo>
                    <a:pt x="159" y="5"/>
                  </a:lnTo>
                  <a:lnTo>
                    <a:pt x="158" y="10"/>
                  </a:lnTo>
                  <a:lnTo>
                    <a:pt x="158" y="10"/>
                  </a:lnTo>
                  <a:lnTo>
                    <a:pt x="159" y="14"/>
                  </a:lnTo>
                  <a:lnTo>
                    <a:pt x="161" y="16"/>
                  </a:lnTo>
                  <a:lnTo>
                    <a:pt x="165" y="19"/>
                  </a:lnTo>
                  <a:lnTo>
                    <a:pt x="167" y="19"/>
                  </a:lnTo>
                  <a:lnTo>
                    <a:pt x="213" y="19"/>
                  </a:lnTo>
                  <a:lnTo>
                    <a:pt x="86" y="145"/>
                  </a:lnTo>
                  <a:lnTo>
                    <a:pt x="86" y="145"/>
                  </a:lnTo>
                  <a:lnTo>
                    <a:pt x="79" y="141"/>
                  </a:lnTo>
                  <a:lnTo>
                    <a:pt x="71" y="138"/>
                  </a:lnTo>
                  <a:lnTo>
                    <a:pt x="63" y="137"/>
                  </a:lnTo>
                  <a:lnTo>
                    <a:pt x="55" y="136"/>
                  </a:lnTo>
                  <a:lnTo>
                    <a:pt x="55" y="136"/>
                  </a:lnTo>
                  <a:lnTo>
                    <a:pt x="44" y="137"/>
                  </a:lnTo>
                  <a:lnTo>
                    <a:pt x="33" y="140"/>
                  </a:lnTo>
                  <a:lnTo>
                    <a:pt x="24" y="145"/>
                  </a:lnTo>
                  <a:lnTo>
                    <a:pt x="16" y="152"/>
                  </a:lnTo>
                  <a:lnTo>
                    <a:pt x="9" y="160"/>
                  </a:lnTo>
                  <a:lnTo>
                    <a:pt x="4" y="169"/>
                  </a:lnTo>
                  <a:lnTo>
                    <a:pt x="1" y="180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1" y="202"/>
                  </a:lnTo>
                  <a:lnTo>
                    <a:pt x="4" y="212"/>
                  </a:lnTo>
                  <a:lnTo>
                    <a:pt x="9" y="222"/>
                  </a:lnTo>
                  <a:lnTo>
                    <a:pt x="16" y="230"/>
                  </a:lnTo>
                  <a:lnTo>
                    <a:pt x="24" y="236"/>
                  </a:lnTo>
                  <a:lnTo>
                    <a:pt x="33" y="242"/>
                  </a:lnTo>
                  <a:lnTo>
                    <a:pt x="44" y="245"/>
                  </a:lnTo>
                  <a:lnTo>
                    <a:pt x="55" y="246"/>
                  </a:lnTo>
                  <a:lnTo>
                    <a:pt x="55" y="246"/>
                  </a:lnTo>
                  <a:lnTo>
                    <a:pt x="65" y="245"/>
                  </a:lnTo>
                  <a:lnTo>
                    <a:pt x="76" y="242"/>
                  </a:lnTo>
                  <a:lnTo>
                    <a:pt x="86" y="236"/>
                  </a:lnTo>
                  <a:lnTo>
                    <a:pt x="94" y="230"/>
                  </a:lnTo>
                  <a:lnTo>
                    <a:pt x="100" y="222"/>
                  </a:lnTo>
                  <a:lnTo>
                    <a:pt x="106" y="212"/>
                  </a:lnTo>
                  <a:lnTo>
                    <a:pt x="108" y="202"/>
                  </a:lnTo>
                  <a:lnTo>
                    <a:pt x="110" y="191"/>
                  </a:lnTo>
                  <a:lnTo>
                    <a:pt x="110" y="191"/>
                  </a:lnTo>
                  <a:lnTo>
                    <a:pt x="110" y="183"/>
                  </a:lnTo>
                  <a:lnTo>
                    <a:pt x="107" y="175"/>
                  </a:lnTo>
                  <a:lnTo>
                    <a:pt x="104" y="167"/>
                  </a:lnTo>
                  <a:lnTo>
                    <a:pt x="100" y="160"/>
                  </a:lnTo>
                  <a:lnTo>
                    <a:pt x="227" y="32"/>
                  </a:lnTo>
                  <a:close/>
                  <a:moveTo>
                    <a:pt x="91" y="191"/>
                  </a:moveTo>
                  <a:lnTo>
                    <a:pt x="91" y="191"/>
                  </a:lnTo>
                  <a:lnTo>
                    <a:pt x="90" y="198"/>
                  </a:lnTo>
                  <a:lnTo>
                    <a:pt x="87" y="204"/>
                  </a:lnTo>
                  <a:lnTo>
                    <a:pt x="84" y="211"/>
                  </a:lnTo>
                  <a:lnTo>
                    <a:pt x="80" y="216"/>
                  </a:lnTo>
                  <a:lnTo>
                    <a:pt x="75" y="220"/>
                  </a:lnTo>
                  <a:lnTo>
                    <a:pt x="68" y="224"/>
                  </a:lnTo>
                  <a:lnTo>
                    <a:pt x="61" y="226"/>
                  </a:lnTo>
                  <a:lnTo>
                    <a:pt x="55" y="227"/>
                  </a:lnTo>
                  <a:lnTo>
                    <a:pt x="55" y="227"/>
                  </a:lnTo>
                  <a:lnTo>
                    <a:pt x="48" y="226"/>
                  </a:lnTo>
                  <a:lnTo>
                    <a:pt x="41" y="224"/>
                  </a:lnTo>
                  <a:lnTo>
                    <a:pt x="35" y="220"/>
                  </a:lnTo>
                  <a:lnTo>
                    <a:pt x="29" y="216"/>
                  </a:lnTo>
                  <a:lnTo>
                    <a:pt x="25" y="211"/>
                  </a:lnTo>
                  <a:lnTo>
                    <a:pt x="22" y="204"/>
                  </a:lnTo>
                  <a:lnTo>
                    <a:pt x="20" y="198"/>
                  </a:lnTo>
                  <a:lnTo>
                    <a:pt x="18" y="191"/>
                  </a:lnTo>
                  <a:lnTo>
                    <a:pt x="18" y="191"/>
                  </a:lnTo>
                  <a:lnTo>
                    <a:pt x="20" y="184"/>
                  </a:lnTo>
                  <a:lnTo>
                    <a:pt x="22" y="177"/>
                  </a:lnTo>
                  <a:lnTo>
                    <a:pt x="25" y="171"/>
                  </a:lnTo>
                  <a:lnTo>
                    <a:pt x="29" y="165"/>
                  </a:lnTo>
                  <a:lnTo>
                    <a:pt x="35" y="161"/>
                  </a:lnTo>
                  <a:lnTo>
                    <a:pt x="41" y="159"/>
                  </a:lnTo>
                  <a:lnTo>
                    <a:pt x="48" y="156"/>
                  </a:lnTo>
                  <a:lnTo>
                    <a:pt x="55" y="156"/>
                  </a:lnTo>
                  <a:lnTo>
                    <a:pt x="55" y="156"/>
                  </a:lnTo>
                  <a:lnTo>
                    <a:pt x="61" y="156"/>
                  </a:lnTo>
                  <a:lnTo>
                    <a:pt x="68" y="159"/>
                  </a:lnTo>
                  <a:lnTo>
                    <a:pt x="75" y="161"/>
                  </a:lnTo>
                  <a:lnTo>
                    <a:pt x="80" y="165"/>
                  </a:lnTo>
                  <a:lnTo>
                    <a:pt x="84" y="171"/>
                  </a:lnTo>
                  <a:lnTo>
                    <a:pt x="87" y="177"/>
                  </a:lnTo>
                  <a:lnTo>
                    <a:pt x="90" y="184"/>
                  </a:lnTo>
                  <a:lnTo>
                    <a:pt x="91" y="191"/>
                  </a:lnTo>
                  <a:lnTo>
                    <a:pt x="91" y="1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26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/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E33F5FD2-5ABF-6140-9869-52976BFE881F}"/>
              </a:ext>
            </a:extLst>
          </p:cNvPr>
          <p:cNvGrpSpPr/>
          <p:nvPr/>
        </p:nvGrpSpPr>
        <p:grpSpPr>
          <a:xfrm>
            <a:off x="686576" y="2236190"/>
            <a:ext cx="2346742" cy="2577402"/>
            <a:chOff x="1247775" y="1844659"/>
            <a:chExt cx="2346742" cy="257740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D9C104-332E-2A43-8A06-E57B163D413B}"/>
                </a:ext>
              </a:extLst>
            </p:cNvPr>
            <p:cNvCxnSpPr>
              <a:cxnSpLocks/>
            </p:cNvCxnSpPr>
            <p:nvPr/>
          </p:nvCxnSpPr>
          <p:spPr>
            <a:xfrm>
              <a:off x="1247775" y="2239139"/>
              <a:ext cx="2305050" cy="0"/>
            </a:xfrm>
            <a:prstGeom prst="lin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AA085F-0C17-E946-AC69-0F9ED8546D29}"/>
                </a:ext>
              </a:extLst>
            </p:cNvPr>
            <p:cNvSpPr txBox="1"/>
            <p:nvPr/>
          </p:nvSpPr>
          <p:spPr>
            <a:xfrm>
              <a:off x="1518293" y="1844659"/>
              <a:ext cx="1653539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r>
                <a:rPr lang="zh-CN" altLang="en-US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Architecture</a:t>
              </a:r>
              <a:endParaRPr 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82200E-38A6-5141-999B-503103910AAC}"/>
                </a:ext>
              </a:extLst>
            </p:cNvPr>
            <p:cNvSpPr txBox="1"/>
            <p:nvPr/>
          </p:nvSpPr>
          <p:spPr>
            <a:xfrm>
              <a:off x="1289467" y="2773179"/>
              <a:ext cx="2305050" cy="164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MobileNet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v2</a:t>
              </a:r>
            </a:p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VGG-16</a:t>
              </a:r>
            </a:p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DenseNet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121</a:t>
              </a:r>
            </a:p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152</a:t>
              </a:r>
            </a:p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EfficientNet</a:t>
              </a:r>
              <a:r>
                <a: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B0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22FF36-09FE-8141-8FBC-17D40B847B8C}"/>
              </a:ext>
            </a:extLst>
          </p:cNvPr>
          <p:cNvGrpSpPr/>
          <p:nvPr/>
        </p:nvGrpSpPr>
        <p:grpSpPr>
          <a:xfrm>
            <a:off x="3727322" y="2290862"/>
            <a:ext cx="2313620" cy="2561916"/>
            <a:chOff x="4708207" y="1844349"/>
            <a:chExt cx="2313620" cy="25619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AC7C3F-EE88-8F43-B6A4-CBAC7FA16B94}"/>
                </a:ext>
              </a:extLst>
            </p:cNvPr>
            <p:cNvSpPr txBox="1"/>
            <p:nvPr/>
          </p:nvSpPr>
          <p:spPr>
            <a:xfrm>
              <a:off x="4708207" y="2773179"/>
              <a:ext cx="2305050" cy="16330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433C20B-5F87-FD42-BE16-29A9163FC8CE}"/>
                </a:ext>
              </a:extLst>
            </p:cNvPr>
            <p:cNvCxnSpPr>
              <a:cxnSpLocks/>
            </p:cNvCxnSpPr>
            <p:nvPr/>
          </p:nvCxnSpPr>
          <p:spPr>
            <a:xfrm>
              <a:off x="4716777" y="2219165"/>
              <a:ext cx="2305050" cy="0"/>
            </a:xfrm>
            <a:prstGeom prst="lin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3F99A2-EAEC-E845-8113-E61EE081E97B}"/>
                </a:ext>
              </a:extLst>
            </p:cNvPr>
            <p:cNvSpPr txBox="1"/>
            <p:nvPr/>
          </p:nvSpPr>
          <p:spPr>
            <a:xfrm>
              <a:off x="5033962" y="1844349"/>
              <a:ext cx="165354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r>
                <a:rPr lang="zh-CN" altLang="en-US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</a:t>
              </a:r>
              <a:r>
                <a:rPr lang="zh-CN" altLang="en-US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Angle</a:t>
              </a:r>
              <a:endParaRPr 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59F99687-58E5-9947-A21F-7AEC9404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 II:</a:t>
            </a:r>
            <a:r>
              <a:rPr lang="zh-CN" alt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TW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Flat 1-Layer Model for Trim Classification </a:t>
            </a: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2C979-971B-944D-B2A2-8022C0C99CFC}"/>
              </a:ext>
            </a:extLst>
          </p:cNvPr>
          <p:cNvSpPr txBox="1"/>
          <p:nvPr/>
        </p:nvSpPr>
        <p:spPr>
          <a:xfrm>
            <a:off x="8201779" y="5015017"/>
            <a:ext cx="1654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361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zh-C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FE3A1B-8A09-7A49-BEF1-0007205E9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779" y="2534200"/>
            <a:ext cx="3423682" cy="248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 II: </a:t>
            </a:r>
            <a:r>
              <a:rPr lang="en-TW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Flat 1-Layer Model for Trim Classification </a:t>
            </a: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/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47D41B-E98F-1742-90F1-B2647DAD4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38027"/>
              </p:ext>
            </p:extLst>
          </p:nvPr>
        </p:nvGraphicFramePr>
        <p:xfrm>
          <a:off x="1121325" y="2602167"/>
          <a:ext cx="10363200" cy="918532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1726830">
                  <a:extLst>
                    <a:ext uri="{9D8B030D-6E8A-4147-A177-3AD203B41FA5}">
                      <a16:colId xmlns:a16="http://schemas.microsoft.com/office/drawing/2014/main" val="1803376725"/>
                    </a:ext>
                  </a:extLst>
                </a:gridCol>
                <a:gridCol w="1726830">
                  <a:extLst>
                    <a:ext uri="{9D8B030D-6E8A-4147-A177-3AD203B41FA5}">
                      <a16:colId xmlns:a16="http://schemas.microsoft.com/office/drawing/2014/main" val="2508733388"/>
                    </a:ext>
                  </a:extLst>
                </a:gridCol>
                <a:gridCol w="1726830">
                  <a:extLst>
                    <a:ext uri="{9D8B030D-6E8A-4147-A177-3AD203B41FA5}">
                      <a16:colId xmlns:a16="http://schemas.microsoft.com/office/drawing/2014/main" val="50844670"/>
                    </a:ext>
                  </a:extLst>
                </a:gridCol>
                <a:gridCol w="1726830">
                  <a:extLst>
                    <a:ext uri="{9D8B030D-6E8A-4147-A177-3AD203B41FA5}">
                      <a16:colId xmlns:a16="http://schemas.microsoft.com/office/drawing/2014/main" val="1512102600"/>
                    </a:ext>
                  </a:extLst>
                </a:gridCol>
                <a:gridCol w="1727940">
                  <a:extLst>
                    <a:ext uri="{9D8B030D-6E8A-4147-A177-3AD203B41FA5}">
                      <a16:colId xmlns:a16="http://schemas.microsoft.com/office/drawing/2014/main" val="3287358863"/>
                    </a:ext>
                  </a:extLst>
                </a:gridCol>
                <a:gridCol w="1727940">
                  <a:extLst>
                    <a:ext uri="{9D8B030D-6E8A-4147-A177-3AD203B41FA5}">
                      <a16:colId xmlns:a16="http://schemas.microsoft.com/office/drawing/2014/main" val="3127698501"/>
                    </a:ext>
                  </a:extLst>
                </a:gridCol>
              </a:tblGrid>
              <a:tr h="4592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</a:rPr>
                        <a:t>MobileNet v2</a:t>
                      </a: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</a:rPr>
                        <a:t>VGG-16</a:t>
                      </a: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</a:rPr>
                        <a:t>DenseNet 121</a:t>
                      </a: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</a:rPr>
                        <a:t>ResNet 152</a:t>
                      </a: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</a:rPr>
                        <a:t>EfficientNet B0</a:t>
                      </a: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extLst>
                  <a:ext uri="{0D108BD9-81ED-4DB2-BD59-A6C34878D82A}">
                    <a16:rowId xmlns:a16="http://schemas.microsoft.com/office/drawing/2014/main" val="3417646380"/>
                  </a:ext>
                </a:extLst>
              </a:tr>
              <a:tr h="4592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</a:rPr>
                        <a:t>0.733</a:t>
                      </a: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</a:rPr>
                        <a:t>0.681</a:t>
                      </a: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900" b="1" i="0">
                          <a:effectLst/>
                          <a:latin typeface="Times" pitchFamily="2" charset="0"/>
                        </a:rPr>
                        <a:t>0.</a:t>
                      </a:r>
                      <a:r>
                        <a:rPr lang="en-US" altLang="zh-CN" sz="1900" b="1" i="0">
                          <a:effectLst/>
                          <a:latin typeface="Times" pitchFamily="2" charset="0"/>
                        </a:rPr>
                        <a:t>756</a:t>
                      </a:r>
                      <a:endParaRPr lang="en-TW" sz="1900" b="1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</a:rPr>
                        <a:t>0.</a:t>
                      </a:r>
                      <a:r>
                        <a:rPr lang="en-US" altLang="zh-CN" sz="1900" b="0" i="0">
                          <a:effectLst/>
                          <a:latin typeface="Times" pitchFamily="2" charset="0"/>
                        </a:rPr>
                        <a:t>733</a:t>
                      </a: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900" b="0" i="0">
                          <a:effectLst/>
                          <a:latin typeface="Times" pitchFamily="2" charset="0"/>
                        </a:rPr>
                        <a:t>0.691</a:t>
                      </a:r>
                      <a:endParaRPr lang="en-TW" sz="19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0" marR="87490" marT="0" marB="0" anchor="ctr"/>
                </a:tc>
                <a:extLst>
                  <a:ext uri="{0D108BD9-81ED-4DB2-BD59-A6C34878D82A}">
                    <a16:rowId xmlns:a16="http://schemas.microsoft.com/office/drawing/2014/main" val="3887813450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F4C6616-7E77-2D40-A0F4-F04B754B0D38}"/>
              </a:ext>
            </a:extLst>
          </p:cNvPr>
          <p:cNvGrpSpPr/>
          <p:nvPr/>
        </p:nvGrpSpPr>
        <p:grpSpPr>
          <a:xfrm>
            <a:off x="1296810" y="3991352"/>
            <a:ext cx="9129207" cy="1196481"/>
            <a:chOff x="1321276" y="4494161"/>
            <a:chExt cx="9129207" cy="11964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615191-E652-A444-B1C5-899F18FAD467}"/>
                </a:ext>
              </a:extLst>
            </p:cNvPr>
            <p:cNvSpPr txBox="1"/>
            <p:nvPr/>
          </p:nvSpPr>
          <p:spPr>
            <a:xfrm>
              <a:off x="2225081" y="4494161"/>
              <a:ext cx="8225402" cy="11964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>
                  <a:latin typeface="Times" pitchFamily="2" charset="0"/>
                  <a:ea typeface="Times New Roman" panose="02020603050405020304" pitchFamily="18" charset="0"/>
                </a:rPr>
                <a:t>Takeaway</a:t>
              </a:r>
              <a:r>
                <a:rPr lang="en-US" sz="2000" b="1">
                  <a:latin typeface="Times" pitchFamily="2" charset="0"/>
                  <a:ea typeface="Times New Roman" panose="02020603050405020304" pitchFamily="18" charset="0"/>
                </a:rPr>
                <a:t>:</a:t>
              </a:r>
              <a:endParaRPr lang="en-US" sz="2000" b="1">
                <a:effectLst/>
                <a:latin typeface="Times" pitchFamily="2" charset="0"/>
                <a:ea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b="1">
                  <a:latin typeface="Times" pitchFamily="2" charset="0"/>
                  <a:ea typeface="Times New Roman" panose="02020603050405020304" pitchFamily="18" charset="0"/>
                </a:rPr>
                <a:t>Dense</a:t>
              </a:r>
              <a:r>
                <a:rPr lang="en-TW" b="1">
                  <a:effectLst/>
                  <a:latin typeface="Times" pitchFamily="2" charset="0"/>
                  <a:ea typeface="Times New Roman" panose="02020603050405020304" pitchFamily="18" charset="0"/>
                </a:rPr>
                <a:t>Net </a:t>
              </a:r>
              <a:r>
                <a:rPr lang="en-US" altLang="zh-CN" b="1">
                  <a:effectLst/>
                  <a:latin typeface="Times" pitchFamily="2" charset="0"/>
                  <a:ea typeface="Times New Roman" panose="02020603050405020304" pitchFamily="18" charset="0"/>
                </a:rPr>
                <a:t>121</a:t>
              </a:r>
              <a:r>
                <a:rPr lang="en-TW" b="1">
                  <a:effectLst/>
                  <a:latin typeface="Times" pitchFamily="2" charset="0"/>
                  <a:ea typeface="Times New Roman" panose="02020603050405020304" pitchFamily="18" charset="0"/>
                </a:rPr>
                <a:t> </a:t>
              </a:r>
              <a:r>
                <a:rPr lang="en-US">
                  <a:latin typeface="Times" pitchFamily="2" charset="0"/>
                  <a:ea typeface="Times New Roman" panose="02020603050405020304" pitchFamily="18" charset="0"/>
                </a:rPr>
                <a:t>outperformed other CNN architectures in classifying vehicle Trim</a:t>
              </a:r>
              <a:r>
                <a:rPr lang="zh-CN" altLang="en-US">
                  <a:latin typeface="Times" pitchFamily="2" charset="0"/>
                  <a:ea typeface="Times New Roman" panose="02020603050405020304" pitchFamily="18" charset="0"/>
                </a:rPr>
                <a:t> </a:t>
              </a:r>
              <a:r>
                <a:rPr lang="en-US" altLang="zh-CN">
                  <a:latin typeface="Times" pitchFamily="2" charset="0"/>
                  <a:ea typeface="Times New Roman" panose="02020603050405020304" pitchFamily="18" charset="0"/>
                </a:rPr>
                <a:t>for</a:t>
              </a:r>
              <a:r>
                <a:rPr lang="zh-CN" altLang="en-US">
                  <a:latin typeface="Times" pitchFamily="2" charset="0"/>
                  <a:ea typeface="Times New Roman" panose="02020603050405020304" pitchFamily="18" charset="0"/>
                </a:rPr>
                <a:t> </a:t>
              </a:r>
              <a:r>
                <a:rPr lang="en-US" altLang="zh-CN">
                  <a:latin typeface="Times" pitchFamily="2" charset="0"/>
                  <a:ea typeface="Times New Roman" panose="02020603050405020304" pitchFamily="18" charset="0"/>
                </a:rPr>
                <a:t>flat</a:t>
              </a:r>
              <a:r>
                <a:rPr lang="zh-CN" altLang="en-US">
                  <a:latin typeface="Times" pitchFamily="2" charset="0"/>
                  <a:ea typeface="Times New Roman" panose="02020603050405020304" pitchFamily="18" charset="0"/>
                </a:rPr>
                <a:t> </a:t>
              </a:r>
              <a:r>
                <a:rPr lang="en-US" altLang="zh-CN">
                  <a:latin typeface="Times" pitchFamily="2" charset="0"/>
                  <a:ea typeface="Times New Roman" panose="02020603050405020304" pitchFamily="18" charset="0"/>
                </a:rPr>
                <a:t>1-layer</a:t>
              </a:r>
              <a:r>
                <a:rPr lang="zh-CN" altLang="en-US">
                  <a:latin typeface="Times" pitchFamily="2" charset="0"/>
                  <a:ea typeface="Times New Roman" panose="02020603050405020304" pitchFamily="18" charset="0"/>
                </a:rPr>
                <a:t> </a:t>
              </a:r>
              <a:r>
                <a:rPr lang="en-US" altLang="zh-CN">
                  <a:latin typeface="Times" pitchFamily="2" charset="0"/>
                  <a:ea typeface="Times New Roman" panose="02020603050405020304" pitchFamily="18" charset="0"/>
                </a:rPr>
                <a:t>model</a:t>
              </a:r>
              <a:endParaRPr lang="en-US">
                <a:latin typeface="Times" pitchFamily="2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C0AC1EE-4B3C-954A-9CAB-4CEA9CF69C6E}"/>
                </a:ext>
              </a:extLst>
            </p:cNvPr>
            <p:cNvGrpSpPr/>
            <p:nvPr/>
          </p:nvGrpSpPr>
          <p:grpSpPr>
            <a:xfrm>
              <a:off x="1321276" y="4563232"/>
              <a:ext cx="716511" cy="716511"/>
              <a:chOff x="9671836" y="5734673"/>
              <a:chExt cx="575854" cy="411480"/>
            </a:xfrm>
          </p:grpSpPr>
          <p:sp>
            <p:nvSpPr>
              <p:cNvPr id="9" name="Freeform 61">
                <a:extLst>
                  <a:ext uri="{FF2B5EF4-FFF2-40B4-BE49-F238E27FC236}">
                    <a16:creationId xmlns:a16="http://schemas.microsoft.com/office/drawing/2014/main" id="{422D7B68-E40F-FB48-AA3B-752DC7165F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1836" y="5734673"/>
                <a:ext cx="575854" cy="411480"/>
              </a:xfrm>
              <a:custGeom>
                <a:avLst/>
                <a:gdLst>
                  <a:gd name="T0" fmla="*/ 312 w 659"/>
                  <a:gd name="T1" fmla="*/ 656 h 658"/>
                  <a:gd name="T2" fmla="*/ 264 w 659"/>
                  <a:gd name="T3" fmla="*/ 651 h 658"/>
                  <a:gd name="T4" fmla="*/ 202 w 659"/>
                  <a:gd name="T5" fmla="*/ 631 h 658"/>
                  <a:gd name="T6" fmla="*/ 120 w 659"/>
                  <a:gd name="T7" fmla="*/ 583 h 658"/>
                  <a:gd name="T8" fmla="*/ 57 w 659"/>
                  <a:gd name="T9" fmla="*/ 513 h 658"/>
                  <a:gd name="T10" fmla="*/ 15 w 659"/>
                  <a:gd name="T11" fmla="*/ 427 h 658"/>
                  <a:gd name="T12" fmla="*/ 4 w 659"/>
                  <a:gd name="T13" fmla="*/ 378 h 658"/>
                  <a:gd name="T14" fmla="*/ 0 w 659"/>
                  <a:gd name="T15" fmla="*/ 329 h 658"/>
                  <a:gd name="T16" fmla="*/ 2 w 659"/>
                  <a:gd name="T17" fmla="*/ 295 h 658"/>
                  <a:gd name="T18" fmla="*/ 11 w 659"/>
                  <a:gd name="T19" fmla="*/ 247 h 658"/>
                  <a:gd name="T20" fmla="*/ 41 w 659"/>
                  <a:gd name="T21" fmla="*/ 171 h 658"/>
                  <a:gd name="T22" fmla="*/ 97 w 659"/>
                  <a:gd name="T23" fmla="*/ 96 h 658"/>
                  <a:gd name="T24" fmla="*/ 172 w 659"/>
                  <a:gd name="T25" fmla="*/ 40 h 658"/>
                  <a:gd name="T26" fmla="*/ 248 w 659"/>
                  <a:gd name="T27" fmla="*/ 10 h 658"/>
                  <a:gd name="T28" fmla="*/ 296 w 659"/>
                  <a:gd name="T29" fmla="*/ 1 h 658"/>
                  <a:gd name="T30" fmla="*/ 330 w 659"/>
                  <a:gd name="T31" fmla="*/ 0 h 658"/>
                  <a:gd name="T32" fmla="*/ 379 w 659"/>
                  <a:gd name="T33" fmla="*/ 4 h 658"/>
                  <a:gd name="T34" fmla="*/ 428 w 659"/>
                  <a:gd name="T35" fmla="*/ 14 h 658"/>
                  <a:gd name="T36" fmla="*/ 514 w 659"/>
                  <a:gd name="T37" fmla="*/ 56 h 658"/>
                  <a:gd name="T38" fmla="*/ 583 w 659"/>
                  <a:gd name="T39" fmla="*/ 119 h 658"/>
                  <a:gd name="T40" fmla="*/ 632 w 659"/>
                  <a:gd name="T41" fmla="*/ 201 h 658"/>
                  <a:gd name="T42" fmla="*/ 652 w 659"/>
                  <a:gd name="T43" fmla="*/ 263 h 658"/>
                  <a:gd name="T44" fmla="*/ 657 w 659"/>
                  <a:gd name="T45" fmla="*/ 311 h 658"/>
                  <a:gd name="T46" fmla="*/ 657 w 659"/>
                  <a:gd name="T47" fmla="*/ 346 h 658"/>
                  <a:gd name="T48" fmla="*/ 652 w 659"/>
                  <a:gd name="T49" fmla="*/ 394 h 658"/>
                  <a:gd name="T50" fmla="*/ 632 w 659"/>
                  <a:gd name="T51" fmla="*/ 456 h 658"/>
                  <a:gd name="T52" fmla="*/ 583 w 659"/>
                  <a:gd name="T53" fmla="*/ 538 h 658"/>
                  <a:gd name="T54" fmla="*/ 514 w 659"/>
                  <a:gd name="T55" fmla="*/ 601 h 658"/>
                  <a:gd name="T56" fmla="*/ 428 w 659"/>
                  <a:gd name="T57" fmla="*/ 643 h 658"/>
                  <a:gd name="T58" fmla="*/ 379 w 659"/>
                  <a:gd name="T59" fmla="*/ 654 h 658"/>
                  <a:gd name="T60" fmla="*/ 330 w 659"/>
                  <a:gd name="T61" fmla="*/ 658 h 658"/>
                  <a:gd name="T62" fmla="*/ 330 w 659"/>
                  <a:gd name="T63" fmla="*/ 37 h 658"/>
                  <a:gd name="T64" fmla="*/ 244 w 659"/>
                  <a:gd name="T65" fmla="*/ 51 h 658"/>
                  <a:gd name="T66" fmla="*/ 167 w 659"/>
                  <a:gd name="T67" fmla="*/ 87 h 658"/>
                  <a:gd name="T68" fmla="*/ 105 w 659"/>
                  <a:gd name="T69" fmla="*/ 143 h 658"/>
                  <a:gd name="T70" fmla="*/ 61 w 659"/>
                  <a:gd name="T71" fmla="*/ 216 h 658"/>
                  <a:gd name="T72" fmla="*/ 39 w 659"/>
                  <a:gd name="T73" fmla="*/ 299 h 658"/>
                  <a:gd name="T74" fmla="*/ 39 w 659"/>
                  <a:gd name="T75" fmla="*/ 358 h 658"/>
                  <a:gd name="T76" fmla="*/ 61 w 659"/>
                  <a:gd name="T77" fmla="*/ 441 h 658"/>
                  <a:gd name="T78" fmla="*/ 105 w 659"/>
                  <a:gd name="T79" fmla="*/ 514 h 658"/>
                  <a:gd name="T80" fmla="*/ 167 w 659"/>
                  <a:gd name="T81" fmla="*/ 570 h 658"/>
                  <a:gd name="T82" fmla="*/ 244 w 659"/>
                  <a:gd name="T83" fmla="*/ 607 h 658"/>
                  <a:gd name="T84" fmla="*/ 330 w 659"/>
                  <a:gd name="T85" fmla="*/ 620 h 658"/>
                  <a:gd name="T86" fmla="*/ 389 w 659"/>
                  <a:gd name="T87" fmla="*/ 613 h 658"/>
                  <a:gd name="T88" fmla="*/ 468 w 659"/>
                  <a:gd name="T89" fmla="*/ 585 h 658"/>
                  <a:gd name="T90" fmla="*/ 535 w 659"/>
                  <a:gd name="T91" fmla="*/ 534 h 658"/>
                  <a:gd name="T92" fmla="*/ 585 w 659"/>
                  <a:gd name="T93" fmla="*/ 467 h 658"/>
                  <a:gd name="T94" fmla="*/ 614 w 659"/>
                  <a:gd name="T95" fmla="*/ 388 h 658"/>
                  <a:gd name="T96" fmla="*/ 621 w 659"/>
                  <a:gd name="T97" fmla="*/ 329 h 658"/>
                  <a:gd name="T98" fmla="*/ 608 w 659"/>
                  <a:gd name="T99" fmla="*/ 243 h 658"/>
                  <a:gd name="T100" fmla="*/ 571 w 659"/>
                  <a:gd name="T101" fmla="*/ 166 h 658"/>
                  <a:gd name="T102" fmla="*/ 515 w 659"/>
                  <a:gd name="T103" fmla="*/ 104 h 658"/>
                  <a:gd name="T104" fmla="*/ 442 w 659"/>
                  <a:gd name="T105" fmla="*/ 60 h 658"/>
                  <a:gd name="T106" fmla="*/ 359 w 659"/>
                  <a:gd name="T107" fmla="*/ 3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9" h="658">
                    <a:moveTo>
                      <a:pt x="330" y="658"/>
                    </a:moveTo>
                    <a:lnTo>
                      <a:pt x="330" y="658"/>
                    </a:lnTo>
                    <a:lnTo>
                      <a:pt x="312" y="656"/>
                    </a:lnTo>
                    <a:lnTo>
                      <a:pt x="296" y="655"/>
                    </a:lnTo>
                    <a:lnTo>
                      <a:pt x="280" y="654"/>
                    </a:lnTo>
                    <a:lnTo>
                      <a:pt x="264" y="651"/>
                    </a:lnTo>
                    <a:lnTo>
                      <a:pt x="248" y="647"/>
                    </a:lnTo>
                    <a:lnTo>
                      <a:pt x="231" y="643"/>
                    </a:lnTo>
                    <a:lnTo>
                      <a:pt x="202" y="631"/>
                    </a:lnTo>
                    <a:lnTo>
                      <a:pt x="172" y="617"/>
                    </a:lnTo>
                    <a:lnTo>
                      <a:pt x="146" y="601"/>
                    </a:lnTo>
                    <a:lnTo>
                      <a:pt x="120" y="583"/>
                    </a:lnTo>
                    <a:lnTo>
                      <a:pt x="97" y="561"/>
                    </a:lnTo>
                    <a:lnTo>
                      <a:pt x="76" y="538"/>
                    </a:lnTo>
                    <a:lnTo>
                      <a:pt x="57" y="513"/>
                    </a:lnTo>
                    <a:lnTo>
                      <a:pt x="41" y="486"/>
                    </a:lnTo>
                    <a:lnTo>
                      <a:pt x="26" y="456"/>
                    </a:lnTo>
                    <a:lnTo>
                      <a:pt x="15" y="427"/>
                    </a:lnTo>
                    <a:lnTo>
                      <a:pt x="11" y="411"/>
                    </a:lnTo>
                    <a:lnTo>
                      <a:pt x="7" y="394"/>
                    </a:lnTo>
                    <a:lnTo>
                      <a:pt x="4" y="378"/>
                    </a:lnTo>
                    <a:lnTo>
                      <a:pt x="2" y="362"/>
                    </a:lnTo>
                    <a:lnTo>
                      <a:pt x="0" y="346"/>
                    </a:lnTo>
                    <a:lnTo>
                      <a:pt x="0" y="329"/>
                    </a:lnTo>
                    <a:lnTo>
                      <a:pt x="0" y="329"/>
                    </a:lnTo>
                    <a:lnTo>
                      <a:pt x="0" y="311"/>
                    </a:lnTo>
                    <a:lnTo>
                      <a:pt x="2" y="295"/>
                    </a:lnTo>
                    <a:lnTo>
                      <a:pt x="4" y="279"/>
                    </a:lnTo>
                    <a:lnTo>
                      <a:pt x="7" y="263"/>
                    </a:lnTo>
                    <a:lnTo>
                      <a:pt x="11" y="247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41" y="171"/>
                    </a:lnTo>
                    <a:lnTo>
                      <a:pt x="57" y="145"/>
                    </a:lnTo>
                    <a:lnTo>
                      <a:pt x="76" y="119"/>
                    </a:lnTo>
                    <a:lnTo>
                      <a:pt x="97" y="96"/>
                    </a:lnTo>
                    <a:lnTo>
                      <a:pt x="120" y="75"/>
                    </a:lnTo>
                    <a:lnTo>
                      <a:pt x="146" y="56"/>
                    </a:lnTo>
                    <a:lnTo>
                      <a:pt x="172" y="40"/>
                    </a:lnTo>
                    <a:lnTo>
                      <a:pt x="202" y="25"/>
                    </a:lnTo>
                    <a:lnTo>
                      <a:pt x="231" y="14"/>
                    </a:lnTo>
                    <a:lnTo>
                      <a:pt x="248" y="10"/>
                    </a:lnTo>
                    <a:lnTo>
                      <a:pt x="264" y="6"/>
                    </a:lnTo>
                    <a:lnTo>
                      <a:pt x="280" y="4"/>
                    </a:lnTo>
                    <a:lnTo>
                      <a:pt x="296" y="1"/>
                    </a:lnTo>
                    <a:lnTo>
                      <a:pt x="312" y="1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46" y="1"/>
                    </a:lnTo>
                    <a:lnTo>
                      <a:pt x="363" y="1"/>
                    </a:lnTo>
                    <a:lnTo>
                      <a:pt x="379" y="4"/>
                    </a:lnTo>
                    <a:lnTo>
                      <a:pt x="395" y="6"/>
                    </a:lnTo>
                    <a:lnTo>
                      <a:pt x="411" y="10"/>
                    </a:lnTo>
                    <a:lnTo>
                      <a:pt x="428" y="14"/>
                    </a:lnTo>
                    <a:lnTo>
                      <a:pt x="457" y="25"/>
                    </a:lnTo>
                    <a:lnTo>
                      <a:pt x="485" y="40"/>
                    </a:lnTo>
                    <a:lnTo>
                      <a:pt x="514" y="56"/>
                    </a:lnTo>
                    <a:lnTo>
                      <a:pt x="539" y="75"/>
                    </a:lnTo>
                    <a:lnTo>
                      <a:pt x="562" y="96"/>
                    </a:lnTo>
                    <a:lnTo>
                      <a:pt x="583" y="119"/>
                    </a:lnTo>
                    <a:lnTo>
                      <a:pt x="602" y="145"/>
                    </a:lnTo>
                    <a:lnTo>
                      <a:pt x="618" y="171"/>
                    </a:lnTo>
                    <a:lnTo>
                      <a:pt x="632" y="201"/>
                    </a:lnTo>
                    <a:lnTo>
                      <a:pt x="644" y="231"/>
                    </a:lnTo>
                    <a:lnTo>
                      <a:pt x="648" y="247"/>
                    </a:lnTo>
                    <a:lnTo>
                      <a:pt x="652" y="263"/>
                    </a:lnTo>
                    <a:lnTo>
                      <a:pt x="655" y="279"/>
                    </a:lnTo>
                    <a:lnTo>
                      <a:pt x="656" y="295"/>
                    </a:lnTo>
                    <a:lnTo>
                      <a:pt x="657" y="311"/>
                    </a:lnTo>
                    <a:lnTo>
                      <a:pt x="659" y="329"/>
                    </a:lnTo>
                    <a:lnTo>
                      <a:pt x="659" y="329"/>
                    </a:lnTo>
                    <a:lnTo>
                      <a:pt x="657" y="346"/>
                    </a:lnTo>
                    <a:lnTo>
                      <a:pt x="656" y="362"/>
                    </a:lnTo>
                    <a:lnTo>
                      <a:pt x="655" y="378"/>
                    </a:lnTo>
                    <a:lnTo>
                      <a:pt x="652" y="394"/>
                    </a:lnTo>
                    <a:lnTo>
                      <a:pt x="648" y="411"/>
                    </a:lnTo>
                    <a:lnTo>
                      <a:pt x="644" y="427"/>
                    </a:lnTo>
                    <a:lnTo>
                      <a:pt x="632" y="456"/>
                    </a:lnTo>
                    <a:lnTo>
                      <a:pt x="618" y="486"/>
                    </a:lnTo>
                    <a:lnTo>
                      <a:pt x="602" y="513"/>
                    </a:lnTo>
                    <a:lnTo>
                      <a:pt x="583" y="538"/>
                    </a:lnTo>
                    <a:lnTo>
                      <a:pt x="562" y="561"/>
                    </a:lnTo>
                    <a:lnTo>
                      <a:pt x="539" y="583"/>
                    </a:lnTo>
                    <a:lnTo>
                      <a:pt x="514" y="601"/>
                    </a:lnTo>
                    <a:lnTo>
                      <a:pt x="485" y="617"/>
                    </a:lnTo>
                    <a:lnTo>
                      <a:pt x="457" y="631"/>
                    </a:lnTo>
                    <a:lnTo>
                      <a:pt x="428" y="643"/>
                    </a:lnTo>
                    <a:lnTo>
                      <a:pt x="411" y="647"/>
                    </a:lnTo>
                    <a:lnTo>
                      <a:pt x="395" y="651"/>
                    </a:lnTo>
                    <a:lnTo>
                      <a:pt x="379" y="654"/>
                    </a:lnTo>
                    <a:lnTo>
                      <a:pt x="363" y="655"/>
                    </a:lnTo>
                    <a:lnTo>
                      <a:pt x="346" y="656"/>
                    </a:lnTo>
                    <a:lnTo>
                      <a:pt x="330" y="658"/>
                    </a:lnTo>
                    <a:lnTo>
                      <a:pt x="330" y="658"/>
                    </a:lnTo>
                    <a:close/>
                    <a:moveTo>
                      <a:pt x="330" y="37"/>
                    </a:moveTo>
                    <a:lnTo>
                      <a:pt x="330" y="37"/>
                    </a:lnTo>
                    <a:lnTo>
                      <a:pt x="300" y="39"/>
                    </a:lnTo>
                    <a:lnTo>
                      <a:pt x="270" y="44"/>
                    </a:lnTo>
                    <a:lnTo>
                      <a:pt x="244" y="51"/>
                    </a:lnTo>
                    <a:lnTo>
                      <a:pt x="217" y="60"/>
                    </a:lnTo>
                    <a:lnTo>
                      <a:pt x="191" y="72"/>
                    </a:lnTo>
                    <a:lnTo>
                      <a:pt x="167" y="87"/>
                    </a:lnTo>
                    <a:lnTo>
                      <a:pt x="144" y="104"/>
                    </a:lnTo>
                    <a:lnTo>
                      <a:pt x="124" y="123"/>
                    </a:lnTo>
                    <a:lnTo>
                      <a:pt x="105" y="143"/>
                    </a:lnTo>
                    <a:lnTo>
                      <a:pt x="88" y="166"/>
                    </a:lnTo>
                    <a:lnTo>
                      <a:pt x="73" y="190"/>
                    </a:lnTo>
                    <a:lnTo>
                      <a:pt x="61" y="216"/>
                    </a:lnTo>
                    <a:lnTo>
                      <a:pt x="51" y="243"/>
                    </a:lnTo>
                    <a:lnTo>
                      <a:pt x="45" y="270"/>
                    </a:lnTo>
                    <a:lnTo>
                      <a:pt x="39" y="299"/>
                    </a:lnTo>
                    <a:lnTo>
                      <a:pt x="38" y="329"/>
                    </a:lnTo>
                    <a:lnTo>
                      <a:pt x="38" y="329"/>
                    </a:lnTo>
                    <a:lnTo>
                      <a:pt x="39" y="358"/>
                    </a:lnTo>
                    <a:lnTo>
                      <a:pt x="45" y="388"/>
                    </a:lnTo>
                    <a:lnTo>
                      <a:pt x="51" y="415"/>
                    </a:lnTo>
                    <a:lnTo>
                      <a:pt x="61" y="441"/>
                    </a:lnTo>
                    <a:lnTo>
                      <a:pt x="73" y="467"/>
                    </a:lnTo>
                    <a:lnTo>
                      <a:pt x="88" y="491"/>
                    </a:lnTo>
                    <a:lnTo>
                      <a:pt x="105" y="514"/>
                    </a:lnTo>
                    <a:lnTo>
                      <a:pt x="124" y="534"/>
                    </a:lnTo>
                    <a:lnTo>
                      <a:pt x="144" y="553"/>
                    </a:lnTo>
                    <a:lnTo>
                      <a:pt x="167" y="570"/>
                    </a:lnTo>
                    <a:lnTo>
                      <a:pt x="191" y="585"/>
                    </a:lnTo>
                    <a:lnTo>
                      <a:pt x="217" y="597"/>
                    </a:lnTo>
                    <a:lnTo>
                      <a:pt x="244" y="607"/>
                    </a:lnTo>
                    <a:lnTo>
                      <a:pt x="270" y="613"/>
                    </a:lnTo>
                    <a:lnTo>
                      <a:pt x="300" y="619"/>
                    </a:lnTo>
                    <a:lnTo>
                      <a:pt x="330" y="620"/>
                    </a:lnTo>
                    <a:lnTo>
                      <a:pt x="330" y="620"/>
                    </a:lnTo>
                    <a:lnTo>
                      <a:pt x="359" y="619"/>
                    </a:lnTo>
                    <a:lnTo>
                      <a:pt x="389" y="613"/>
                    </a:lnTo>
                    <a:lnTo>
                      <a:pt x="415" y="607"/>
                    </a:lnTo>
                    <a:lnTo>
                      <a:pt x="442" y="597"/>
                    </a:lnTo>
                    <a:lnTo>
                      <a:pt x="468" y="585"/>
                    </a:lnTo>
                    <a:lnTo>
                      <a:pt x="492" y="570"/>
                    </a:lnTo>
                    <a:lnTo>
                      <a:pt x="515" y="553"/>
                    </a:lnTo>
                    <a:lnTo>
                      <a:pt x="535" y="534"/>
                    </a:lnTo>
                    <a:lnTo>
                      <a:pt x="554" y="514"/>
                    </a:lnTo>
                    <a:lnTo>
                      <a:pt x="571" y="491"/>
                    </a:lnTo>
                    <a:lnTo>
                      <a:pt x="585" y="467"/>
                    </a:lnTo>
                    <a:lnTo>
                      <a:pt x="598" y="441"/>
                    </a:lnTo>
                    <a:lnTo>
                      <a:pt x="608" y="415"/>
                    </a:lnTo>
                    <a:lnTo>
                      <a:pt x="614" y="388"/>
                    </a:lnTo>
                    <a:lnTo>
                      <a:pt x="620" y="358"/>
                    </a:lnTo>
                    <a:lnTo>
                      <a:pt x="621" y="329"/>
                    </a:lnTo>
                    <a:lnTo>
                      <a:pt x="621" y="329"/>
                    </a:lnTo>
                    <a:lnTo>
                      <a:pt x="620" y="299"/>
                    </a:lnTo>
                    <a:lnTo>
                      <a:pt x="614" y="270"/>
                    </a:lnTo>
                    <a:lnTo>
                      <a:pt x="608" y="243"/>
                    </a:lnTo>
                    <a:lnTo>
                      <a:pt x="598" y="216"/>
                    </a:lnTo>
                    <a:lnTo>
                      <a:pt x="585" y="190"/>
                    </a:lnTo>
                    <a:lnTo>
                      <a:pt x="571" y="166"/>
                    </a:lnTo>
                    <a:lnTo>
                      <a:pt x="554" y="143"/>
                    </a:lnTo>
                    <a:lnTo>
                      <a:pt x="535" y="123"/>
                    </a:lnTo>
                    <a:lnTo>
                      <a:pt x="515" y="104"/>
                    </a:lnTo>
                    <a:lnTo>
                      <a:pt x="492" y="87"/>
                    </a:lnTo>
                    <a:lnTo>
                      <a:pt x="468" y="72"/>
                    </a:lnTo>
                    <a:lnTo>
                      <a:pt x="442" y="60"/>
                    </a:lnTo>
                    <a:lnTo>
                      <a:pt x="415" y="51"/>
                    </a:lnTo>
                    <a:lnTo>
                      <a:pt x="389" y="44"/>
                    </a:lnTo>
                    <a:lnTo>
                      <a:pt x="359" y="39"/>
                    </a:lnTo>
                    <a:lnTo>
                      <a:pt x="330" y="37"/>
                    </a:lnTo>
                    <a:lnTo>
                      <a:pt x="330" y="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0" name="Freeform 283">
                <a:extLst>
                  <a:ext uri="{FF2B5EF4-FFF2-40B4-BE49-F238E27FC236}">
                    <a16:creationId xmlns:a16="http://schemas.microsoft.com/office/drawing/2014/main" id="{420674DD-358C-1540-B3CA-32CBD3C1E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369" y="5858492"/>
                <a:ext cx="77014" cy="55031"/>
              </a:xfrm>
              <a:custGeom>
                <a:avLst/>
                <a:gdLst>
                  <a:gd name="T0" fmla="*/ 0 w 89"/>
                  <a:gd name="T1" fmla="*/ 78 h 87"/>
                  <a:gd name="T2" fmla="*/ 0 w 89"/>
                  <a:gd name="T3" fmla="*/ 78 h 87"/>
                  <a:gd name="T4" fmla="*/ 2 w 89"/>
                  <a:gd name="T5" fmla="*/ 82 h 87"/>
                  <a:gd name="T6" fmla="*/ 4 w 89"/>
                  <a:gd name="T7" fmla="*/ 85 h 87"/>
                  <a:gd name="T8" fmla="*/ 4 w 89"/>
                  <a:gd name="T9" fmla="*/ 85 h 87"/>
                  <a:gd name="T10" fmla="*/ 4 w 89"/>
                  <a:gd name="T11" fmla="*/ 85 h 87"/>
                  <a:gd name="T12" fmla="*/ 7 w 89"/>
                  <a:gd name="T13" fmla="*/ 87 h 87"/>
                  <a:gd name="T14" fmla="*/ 11 w 89"/>
                  <a:gd name="T15" fmla="*/ 87 h 87"/>
                  <a:gd name="T16" fmla="*/ 14 w 89"/>
                  <a:gd name="T17" fmla="*/ 87 h 87"/>
                  <a:gd name="T18" fmla="*/ 18 w 89"/>
                  <a:gd name="T19" fmla="*/ 85 h 87"/>
                  <a:gd name="T20" fmla="*/ 45 w 89"/>
                  <a:gd name="T21" fmla="*/ 58 h 87"/>
                  <a:gd name="T22" fmla="*/ 72 w 89"/>
                  <a:gd name="T23" fmla="*/ 85 h 87"/>
                  <a:gd name="T24" fmla="*/ 72 w 89"/>
                  <a:gd name="T25" fmla="*/ 85 h 87"/>
                  <a:gd name="T26" fmla="*/ 76 w 89"/>
                  <a:gd name="T27" fmla="*/ 87 h 87"/>
                  <a:gd name="T28" fmla="*/ 78 w 89"/>
                  <a:gd name="T29" fmla="*/ 87 h 87"/>
                  <a:gd name="T30" fmla="*/ 78 w 89"/>
                  <a:gd name="T31" fmla="*/ 87 h 87"/>
                  <a:gd name="T32" fmla="*/ 82 w 89"/>
                  <a:gd name="T33" fmla="*/ 87 h 87"/>
                  <a:gd name="T34" fmla="*/ 85 w 89"/>
                  <a:gd name="T35" fmla="*/ 85 h 87"/>
                  <a:gd name="T36" fmla="*/ 85 w 89"/>
                  <a:gd name="T37" fmla="*/ 85 h 87"/>
                  <a:gd name="T38" fmla="*/ 88 w 89"/>
                  <a:gd name="T39" fmla="*/ 82 h 87"/>
                  <a:gd name="T40" fmla="*/ 89 w 89"/>
                  <a:gd name="T41" fmla="*/ 78 h 87"/>
                  <a:gd name="T42" fmla="*/ 88 w 89"/>
                  <a:gd name="T43" fmla="*/ 74 h 87"/>
                  <a:gd name="T44" fmla="*/ 85 w 89"/>
                  <a:gd name="T45" fmla="*/ 71 h 87"/>
                  <a:gd name="T46" fmla="*/ 58 w 89"/>
                  <a:gd name="T47" fmla="*/ 44 h 87"/>
                  <a:gd name="T48" fmla="*/ 85 w 89"/>
                  <a:gd name="T49" fmla="*/ 17 h 87"/>
                  <a:gd name="T50" fmla="*/ 85 w 89"/>
                  <a:gd name="T51" fmla="*/ 17 h 87"/>
                  <a:gd name="T52" fmla="*/ 88 w 89"/>
                  <a:gd name="T53" fmla="*/ 13 h 87"/>
                  <a:gd name="T54" fmla="*/ 89 w 89"/>
                  <a:gd name="T55" fmla="*/ 9 h 87"/>
                  <a:gd name="T56" fmla="*/ 88 w 89"/>
                  <a:gd name="T57" fmla="*/ 7 h 87"/>
                  <a:gd name="T58" fmla="*/ 85 w 89"/>
                  <a:gd name="T59" fmla="*/ 3 h 87"/>
                  <a:gd name="T60" fmla="*/ 85 w 89"/>
                  <a:gd name="T61" fmla="*/ 3 h 87"/>
                  <a:gd name="T62" fmla="*/ 82 w 89"/>
                  <a:gd name="T63" fmla="*/ 1 h 87"/>
                  <a:gd name="T64" fmla="*/ 78 w 89"/>
                  <a:gd name="T65" fmla="*/ 0 h 87"/>
                  <a:gd name="T66" fmla="*/ 78 w 89"/>
                  <a:gd name="T67" fmla="*/ 0 h 87"/>
                  <a:gd name="T68" fmla="*/ 78 w 89"/>
                  <a:gd name="T69" fmla="*/ 0 h 87"/>
                  <a:gd name="T70" fmla="*/ 76 w 89"/>
                  <a:gd name="T71" fmla="*/ 1 h 87"/>
                  <a:gd name="T72" fmla="*/ 72 w 89"/>
                  <a:gd name="T73" fmla="*/ 3 h 87"/>
                  <a:gd name="T74" fmla="*/ 45 w 89"/>
                  <a:gd name="T75" fmla="*/ 31 h 87"/>
                  <a:gd name="T76" fmla="*/ 18 w 89"/>
                  <a:gd name="T77" fmla="*/ 3 h 87"/>
                  <a:gd name="T78" fmla="*/ 18 w 89"/>
                  <a:gd name="T79" fmla="*/ 3 h 87"/>
                  <a:gd name="T80" fmla="*/ 14 w 89"/>
                  <a:gd name="T81" fmla="*/ 1 h 87"/>
                  <a:gd name="T82" fmla="*/ 11 w 89"/>
                  <a:gd name="T83" fmla="*/ 0 h 87"/>
                  <a:gd name="T84" fmla="*/ 7 w 89"/>
                  <a:gd name="T85" fmla="*/ 1 h 87"/>
                  <a:gd name="T86" fmla="*/ 4 w 89"/>
                  <a:gd name="T87" fmla="*/ 3 h 87"/>
                  <a:gd name="T88" fmla="*/ 4 w 89"/>
                  <a:gd name="T89" fmla="*/ 3 h 87"/>
                  <a:gd name="T90" fmla="*/ 2 w 89"/>
                  <a:gd name="T91" fmla="*/ 7 h 87"/>
                  <a:gd name="T92" fmla="*/ 0 w 89"/>
                  <a:gd name="T93" fmla="*/ 9 h 87"/>
                  <a:gd name="T94" fmla="*/ 0 w 89"/>
                  <a:gd name="T95" fmla="*/ 9 h 87"/>
                  <a:gd name="T96" fmla="*/ 2 w 89"/>
                  <a:gd name="T97" fmla="*/ 13 h 87"/>
                  <a:gd name="T98" fmla="*/ 4 w 89"/>
                  <a:gd name="T99" fmla="*/ 17 h 87"/>
                  <a:gd name="T100" fmla="*/ 31 w 89"/>
                  <a:gd name="T101" fmla="*/ 44 h 87"/>
                  <a:gd name="T102" fmla="*/ 4 w 89"/>
                  <a:gd name="T103" fmla="*/ 71 h 87"/>
                  <a:gd name="T104" fmla="*/ 4 w 89"/>
                  <a:gd name="T105" fmla="*/ 71 h 87"/>
                  <a:gd name="T106" fmla="*/ 2 w 89"/>
                  <a:gd name="T107" fmla="*/ 74 h 87"/>
                  <a:gd name="T108" fmla="*/ 0 w 89"/>
                  <a:gd name="T109" fmla="*/ 78 h 87"/>
                  <a:gd name="T110" fmla="*/ 0 w 89"/>
                  <a:gd name="T111" fmla="*/ 7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9" h="87">
                    <a:moveTo>
                      <a:pt x="0" y="78"/>
                    </a:moveTo>
                    <a:lnTo>
                      <a:pt x="0" y="78"/>
                    </a:lnTo>
                    <a:lnTo>
                      <a:pt x="2" y="82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7" y="87"/>
                    </a:lnTo>
                    <a:lnTo>
                      <a:pt x="11" y="87"/>
                    </a:lnTo>
                    <a:lnTo>
                      <a:pt x="14" y="87"/>
                    </a:lnTo>
                    <a:lnTo>
                      <a:pt x="18" y="85"/>
                    </a:lnTo>
                    <a:lnTo>
                      <a:pt x="45" y="58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6" y="87"/>
                    </a:lnTo>
                    <a:lnTo>
                      <a:pt x="78" y="87"/>
                    </a:lnTo>
                    <a:lnTo>
                      <a:pt x="78" y="87"/>
                    </a:lnTo>
                    <a:lnTo>
                      <a:pt x="82" y="87"/>
                    </a:lnTo>
                    <a:lnTo>
                      <a:pt x="85" y="85"/>
                    </a:lnTo>
                    <a:lnTo>
                      <a:pt x="85" y="85"/>
                    </a:lnTo>
                    <a:lnTo>
                      <a:pt x="88" y="82"/>
                    </a:lnTo>
                    <a:lnTo>
                      <a:pt x="89" y="78"/>
                    </a:lnTo>
                    <a:lnTo>
                      <a:pt x="88" y="74"/>
                    </a:lnTo>
                    <a:lnTo>
                      <a:pt x="85" y="71"/>
                    </a:lnTo>
                    <a:lnTo>
                      <a:pt x="58" y="44"/>
                    </a:lnTo>
                    <a:lnTo>
                      <a:pt x="85" y="17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89" y="9"/>
                    </a:lnTo>
                    <a:lnTo>
                      <a:pt x="88" y="7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2" y="1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2" y="3"/>
                    </a:lnTo>
                    <a:lnTo>
                      <a:pt x="45" y="31"/>
                    </a:lnTo>
                    <a:lnTo>
                      <a:pt x="18" y="3"/>
                    </a:lnTo>
                    <a:lnTo>
                      <a:pt x="18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7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2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7"/>
                    </a:lnTo>
                    <a:lnTo>
                      <a:pt x="31" y="44"/>
                    </a:lnTo>
                    <a:lnTo>
                      <a:pt x="4" y="71"/>
                    </a:lnTo>
                    <a:lnTo>
                      <a:pt x="4" y="71"/>
                    </a:lnTo>
                    <a:lnTo>
                      <a:pt x="2" y="74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1" name="Freeform 284">
                <a:extLst>
                  <a:ext uri="{FF2B5EF4-FFF2-40B4-BE49-F238E27FC236}">
                    <a16:creationId xmlns:a16="http://schemas.microsoft.com/office/drawing/2014/main" id="{CAD11219-0A6D-E34E-8F0A-B0D9E0AEC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7394" y="5958548"/>
                <a:ext cx="75264" cy="55031"/>
              </a:xfrm>
              <a:custGeom>
                <a:avLst/>
                <a:gdLst>
                  <a:gd name="T0" fmla="*/ 57 w 87"/>
                  <a:gd name="T1" fmla="*/ 43 h 87"/>
                  <a:gd name="T2" fmla="*/ 85 w 87"/>
                  <a:gd name="T3" fmla="*/ 16 h 87"/>
                  <a:gd name="T4" fmla="*/ 85 w 87"/>
                  <a:gd name="T5" fmla="*/ 16 h 87"/>
                  <a:gd name="T6" fmla="*/ 86 w 87"/>
                  <a:gd name="T7" fmla="*/ 12 h 87"/>
                  <a:gd name="T8" fmla="*/ 87 w 87"/>
                  <a:gd name="T9" fmla="*/ 9 h 87"/>
                  <a:gd name="T10" fmla="*/ 87 w 87"/>
                  <a:gd name="T11" fmla="*/ 9 h 87"/>
                  <a:gd name="T12" fmla="*/ 86 w 87"/>
                  <a:gd name="T13" fmla="*/ 5 h 87"/>
                  <a:gd name="T14" fmla="*/ 85 w 87"/>
                  <a:gd name="T15" fmla="*/ 3 h 87"/>
                  <a:gd name="T16" fmla="*/ 85 w 87"/>
                  <a:gd name="T17" fmla="*/ 3 h 87"/>
                  <a:gd name="T18" fmla="*/ 81 w 87"/>
                  <a:gd name="T19" fmla="*/ 0 h 87"/>
                  <a:gd name="T20" fmla="*/ 78 w 87"/>
                  <a:gd name="T21" fmla="*/ 0 h 87"/>
                  <a:gd name="T22" fmla="*/ 74 w 87"/>
                  <a:gd name="T23" fmla="*/ 0 h 87"/>
                  <a:gd name="T24" fmla="*/ 71 w 87"/>
                  <a:gd name="T25" fmla="*/ 3 h 87"/>
                  <a:gd name="T26" fmla="*/ 43 w 87"/>
                  <a:gd name="T27" fmla="*/ 29 h 87"/>
                  <a:gd name="T28" fmla="*/ 16 w 87"/>
                  <a:gd name="T29" fmla="*/ 3 h 87"/>
                  <a:gd name="T30" fmla="*/ 16 w 87"/>
                  <a:gd name="T31" fmla="*/ 3 h 87"/>
                  <a:gd name="T32" fmla="*/ 14 w 87"/>
                  <a:gd name="T33" fmla="*/ 0 h 87"/>
                  <a:gd name="T34" fmla="*/ 10 w 87"/>
                  <a:gd name="T35" fmla="*/ 0 h 87"/>
                  <a:gd name="T36" fmla="*/ 6 w 87"/>
                  <a:gd name="T37" fmla="*/ 0 h 87"/>
                  <a:gd name="T38" fmla="*/ 3 w 87"/>
                  <a:gd name="T39" fmla="*/ 3 h 87"/>
                  <a:gd name="T40" fmla="*/ 3 w 87"/>
                  <a:gd name="T41" fmla="*/ 3 h 87"/>
                  <a:gd name="T42" fmla="*/ 0 w 87"/>
                  <a:gd name="T43" fmla="*/ 5 h 87"/>
                  <a:gd name="T44" fmla="*/ 0 w 87"/>
                  <a:gd name="T45" fmla="*/ 9 h 87"/>
                  <a:gd name="T46" fmla="*/ 0 w 87"/>
                  <a:gd name="T47" fmla="*/ 12 h 87"/>
                  <a:gd name="T48" fmla="*/ 3 w 87"/>
                  <a:gd name="T49" fmla="*/ 16 h 87"/>
                  <a:gd name="T50" fmla="*/ 30 w 87"/>
                  <a:gd name="T51" fmla="*/ 43 h 87"/>
                  <a:gd name="T52" fmla="*/ 3 w 87"/>
                  <a:gd name="T53" fmla="*/ 70 h 87"/>
                  <a:gd name="T54" fmla="*/ 3 w 87"/>
                  <a:gd name="T55" fmla="*/ 70 h 87"/>
                  <a:gd name="T56" fmla="*/ 0 w 87"/>
                  <a:gd name="T57" fmla="*/ 74 h 87"/>
                  <a:gd name="T58" fmla="*/ 0 w 87"/>
                  <a:gd name="T59" fmla="*/ 76 h 87"/>
                  <a:gd name="T60" fmla="*/ 0 w 87"/>
                  <a:gd name="T61" fmla="*/ 80 h 87"/>
                  <a:gd name="T62" fmla="*/ 3 w 87"/>
                  <a:gd name="T63" fmla="*/ 84 h 87"/>
                  <a:gd name="T64" fmla="*/ 3 w 87"/>
                  <a:gd name="T65" fmla="*/ 84 h 87"/>
                  <a:gd name="T66" fmla="*/ 6 w 87"/>
                  <a:gd name="T67" fmla="*/ 86 h 87"/>
                  <a:gd name="T68" fmla="*/ 10 w 87"/>
                  <a:gd name="T69" fmla="*/ 87 h 87"/>
                  <a:gd name="T70" fmla="*/ 14 w 87"/>
                  <a:gd name="T71" fmla="*/ 86 h 87"/>
                  <a:gd name="T72" fmla="*/ 16 w 87"/>
                  <a:gd name="T73" fmla="*/ 84 h 87"/>
                  <a:gd name="T74" fmla="*/ 43 w 87"/>
                  <a:gd name="T75" fmla="*/ 56 h 87"/>
                  <a:gd name="T76" fmla="*/ 71 w 87"/>
                  <a:gd name="T77" fmla="*/ 84 h 87"/>
                  <a:gd name="T78" fmla="*/ 71 w 87"/>
                  <a:gd name="T79" fmla="*/ 84 h 87"/>
                  <a:gd name="T80" fmla="*/ 74 w 87"/>
                  <a:gd name="T81" fmla="*/ 86 h 87"/>
                  <a:gd name="T82" fmla="*/ 78 w 87"/>
                  <a:gd name="T83" fmla="*/ 87 h 87"/>
                  <a:gd name="T84" fmla="*/ 78 w 87"/>
                  <a:gd name="T85" fmla="*/ 87 h 87"/>
                  <a:gd name="T86" fmla="*/ 81 w 87"/>
                  <a:gd name="T87" fmla="*/ 86 h 87"/>
                  <a:gd name="T88" fmla="*/ 85 w 87"/>
                  <a:gd name="T89" fmla="*/ 84 h 87"/>
                  <a:gd name="T90" fmla="*/ 85 w 87"/>
                  <a:gd name="T91" fmla="*/ 84 h 87"/>
                  <a:gd name="T92" fmla="*/ 86 w 87"/>
                  <a:gd name="T93" fmla="*/ 80 h 87"/>
                  <a:gd name="T94" fmla="*/ 87 w 87"/>
                  <a:gd name="T95" fmla="*/ 76 h 87"/>
                  <a:gd name="T96" fmla="*/ 87 w 87"/>
                  <a:gd name="T97" fmla="*/ 76 h 87"/>
                  <a:gd name="T98" fmla="*/ 86 w 87"/>
                  <a:gd name="T99" fmla="*/ 74 h 87"/>
                  <a:gd name="T100" fmla="*/ 85 w 87"/>
                  <a:gd name="T101" fmla="*/ 70 h 87"/>
                  <a:gd name="T102" fmla="*/ 57 w 87"/>
                  <a:gd name="T103" fmla="*/ 4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7" h="87">
                    <a:moveTo>
                      <a:pt x="57" y="43"/>
                    </a:moveTo>
                    <a:lnTo>
                      <a:pt x="85" y="16"/>
                    </a:lnTo>
                    <a:lnTo>
                      <a:pt x="85" y="16"/>
                    </a:lnTo>
                    <a:lnTo>
                      <a:pt x="86" y="12"/>
                    </a:lnTo>
                    <a:lnTo>
                      <a:pt x="87" y="9"/>
                    </a:lnTo>
                    <a:lnTo>
                      <a:pt x="87" y="9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71" y="3"/>
                    </a:lnTo>
                    <a:lnTo>
                      <a:pt x="43" y="29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3" y="16"/>
                    </a:lnTo>
                    <a:lnTo>
                      <a:pt x="30" y="43"/>
                    </a:lnTo>
                    <a:lnTo>
                      <a:pt x="3" y="70"/>
                    </a:lnTo>
                    <a:lnTo>
                      <a:pt x="3" y="70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3" y="84"/>
                    </a:lnTo>
                    <a:lnTo>
                      <a:pt x="3" y="84"/>
                    </a:lnTo>
                    <a:lnTo>
                      <a:pt x="6" y="86"/>
                    </a:lnTo>
                    <a:lnTo>
                      <a:pt x="10" y="87"/>
                    </a:lnTo>
                    <a:lnTo>
                      <a:pt x="14" y="86"/>
                    </a:lnTo>
                    <a:lnTo>
                      <a:pt x="16" y="84"/>
                    </a:lnTo>
                    <a:lnTo>
                      <a:pt x="43" y="56"/>
                    </a:lnTo>
                    <a:lnTo>
                      <a:pt x="71" y="84"/>
                    </a:lnTo>
                    <a:lnTo>
                      <a:pt x="71" y="84"/>
                    </a:lnTo>
                    <a:lnTo>
                      <a:pt x="74" y="86"/>
                    </a:lnTo>
                    <a:lnTo>
                      <a:pt x="78" y="87"/>
                    </a:lnTo>
                    <a:lnTo>
                      <a:pt x="78" y="87"/>
                    </a:lnTo>
                    <a:lnTo>
                      <a:pt x="81" y="86"/>
                    </a:lnTo>
                    <a:lnTo>
                      <a:pt x="85" y="84"/>
                    </a:lnTo>
                    <a:lnTo>
                      <a:pt x="85" y="84"/>
                    </a:lnTo>
                    <a:lnTo>
                      <a:pt x="86" y="80"/>
                    </a:lnTo>
                    <a:lnTo>
                      <a:pt x="87" y="76"/>
                    </a:lnTo>
                    <a:lnTo>
                      <a:pt x="87" y="76"/>
                    </a:lnTo>
                    <a:lnTo>
                      <a:pt x="86" y="74"/>
                    </a:lnTo>
                    <a:lnTo>
                      <a:pt x="85" y="70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2" name="Freeform 285">
                <a:extLst>
                  <a:ext uri="{FF2B5EF4-FFF2-40B4-BE49-F238E27FC236}">
                    <a16:creationId xmlns:a16="http://schemas.microsoft.com/office/drawing/2014/main" id="{6E820D0F-0DC7-B34B-9FA3-3449536F1D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46867" y="5865997"/>
                <a:ext cx="215289" cy="153836"/>
              </a:xfrm>
              <a:custGeom>
                <a:avLst/>
                <a:gdLst>
                  <a:gd name="T0" fmla="*/ 227 w 245"/>
                  <a:gd name="T1" fmla="*/ 78 h 246"/>
                  <a:gd name="T2" fmla="*/ 228 w 245"/>
                  <a:gd name="T3" fmla="*/ 81 h 246"/>
                  <a:gd name="T4" fmla="*/ 232 w 245"/>
                  <a:gd name="T5" fmla="*/ 86 h 246"/>
                  <a:gd name="T6" fmla="*/ 236 w 245"/>
                  <a:gd name="T7" fmla="*/ 87 h 246"/>
                  <a:gd name="T8" fmla="*/ 243 w 245"/>
                  <a:gd name="T9" fmla="*/ 85 h 246"/>
                  <a:gd name="T10" fmla="*/ 245 w 245"/>
                  <a:gd name="T11" fmla="*/ 78 h 246"/>
                  <a:gd name="T12" fmla="*/ 245 w 245"/>
                  <a:gd name="T13" fmla="*/ 10 h 246"/>
                  <a:gd name="T14" fmla="*/ 243 w 245"/>
                  <a:gd name="T15" fmla="*/ 3 h 246"/>
                  <a:gd name="T16" fmla="*/ 236 w 245"/>
                  <a:gd name="T17" fmla="*/ 0 h 246"/>
                  <a:gd name="T18" fmla="*/ 167 w 245"/>
                  <a:gd name="T19" fmla="*/ 0 h 246"/>
                  <a:gd name="T20" fmla="*/ 161 w 245"/>
                  <a:gd name="T21" fmla="*/ 3 h 246"/>
                  <a:gd name="T22" fmla="*/ 158 w 245"/>
                  <a:gd name="T23" fmla="*/ 10 h 246"/>
                  <a:gd name="T24" fmla="*/ 159 w 245"/>
                  <a:gd name="T25" fmla="*/ 14 h 246"/>
                  <a:gd name="T26" fmla="*/ 165 w 245"/>
                  <a:gd name="T27" fmla="*/ 19 h 246"/>
                  <a:gd name="T28" fmla="*/ 213 w 245"/>
                  <a:gd name="T29" fmla="*/ 19 h 246"/>
                  <a:gd name="T30" fmla="*/ 86 w 245"/>
                  <a:gd name="T31" fmla="*/ 145 h 246"/>
                  <a:gd name="T32" fmla="*/ 71 w 245"/>
                  <a:gd name="T33" fmla="*/ 138 h 246"/>
                  <a:gd name="T34" fmla="*/ 55 w 245"/>
                  <a:gd name="T35" fmla="*/ 136 h 246"/>
                  <a:gd name="T36" fmla="*/ 44 w 245"/>
                  <a:gd name="T37" fmla="*/ 137 h 246"/>
                  <a:gd name="T38" fmla="*/ 24 w 245"/>
                  <a:gd name="T39" fmla="*/ 145 h 246"/>
                  <a:gd name="T40" fmla="*/ 9 w 245"/>
                  <a:gd name="T41" fmla="*/ 160 h 246"/>
                  <a:gd name="T42" fmla="*/ 1 w 245"/>
                  <a:gd name="T43" fmla="*/ 180 h 246"/>
                  <a:gd name="T44" fmla="*/ 0 w 245"/>
                  <a:gd name="T45" fmla="*/ 191 h 246"/>
                  <a:gd name="T46" fmla="*/ 4 w 245"/>
                  <a:gd name="T47" fmla="*/ 212 h 246"/>
                  <a:gd name="T48" fmla="*/ 16 w 245"/>
                  <a:gd name="T49" fmla="*/ 230 h 246"/>
                  <a:gd name="T50" fmla="*/ 33 w 245"/>
                  <a:gd name="T51" fmla="*/ 242 h 246"/>
                  <a:gd name="T52" fmla="*/ 55 w 245"/>
                  <a:gd name="T53" fmla="*/ 246 h 246"/>
                  <a:gd name="T54" fmla="*/ 65 w 245"/>
                  <a:gd name="T55" fmla="*/ 245 h 246"/>
                  <a:gd name="T56" fmla="*/ 86 w 245"/>
                  <a:gd name="T57" fmla="*/ 236 h 246"/>
                  <a:gd name="T58" fmla="*/ 100 w 245"/>
                  <a:gd name="T59" fmla="*/ 222 h 246"/>
                  <a:gd name="T60" fmla="*/ 108 w 245"/>
                  <a:gd name="T61" fmla="*/ 202 h 246"/>
                  <a:gd name="T62" fmla="*/ 110 w 245"/>
                  <a:gd name="T63" fmla="*/ 191 h 246"/>
                  <a:gd name="T64" fmla="*/ 107 w 245"/>
                  <a:gd name="T65" fmla="*/ 175 h 246"/>
                  <a:gd name="T66" fmla="*/ 100 w 245"/>
                  <a:gd name="T67" fmla="*/ 160 h 246"/>
                  <a:gd name="T68" fmla="*/ 91 w 245"/>
                  <a:gd name="T69" fmla="*/ 191 h 246"/>
                  <a:gd name="T70" fmla="*/ 90 w 245"/>
                  <a:gd name="T71" fmla="*/ 198 h 246"/>
                  <a:gd name="T72" fmla="*/ 84 w 245"/>
                  <a:gd name="T73" fmla="*/ 211 h 246"/>
                  <a:gd name="T74" fmla="*/ 75 w 245"/>
                  <a:gd name="T75" fmla="*/ 220 h 246"/>
                  <a:gd name="T76" fmla="*/ 61 w 245"/>
                  <a:gd name="T77" fmla="*/ 226 h 246"/>
                  <a:gd name="T78" fmla="*/ 55 w 245"/>
                  <a:gd name="T79" fmla="*/ 227 h 246"/>
                  <a:gd name="T80" fmla="*/ 41 w 245"/>
                  <a:gd name="T81" fmla="*/ 224 h 246"/>
                  <a:gd name="T82" fmla="*/ 29 w 245"/>
                  <a:gd name="T83" fmla="*/ 216 h 246"/>
                  <a:gd name="T84" fmla="*/ 22 w 245"/>
                  <a:gd name="T85" fmla="*/ 204 h 246"/>
                  <a:gd name="T86" fmla="*/ 18 w 245"/>
                  <a:gd name="T87" fmla="*/ 191 h 246"/>
                  <a:gd name="T88" fmla="*/ 20 w 245"/>
                  <a:gd name="T89" fmla="*/ 184 h 246"/>
                  <a:gd name="T90" fmla="*/ 25 w 245"/>
                  <a:gd name="T91" fmla="*/ 171 h 246"/>
                  <a:gd name="T92" fmla="*/ 35 w 245"/>
                  <a:gd name="T93" fmla="*/ 161 h 246"/>
                  <a:gd name="T94" fmla="*/ 48 w 245"/>
                  <a:gd name="T95" fmla="*/ 156 h 246"/>
                  <a:gd name="T96" fmla="*/ 55 w 245"/>
                  <a:gd name="T97" fmla="*/ 156 h 246"/>
                  <a:gd name="T98" fmla="*/ 68 w 245"/>
                  <a:gd name="T99" fmla="*/ 159 h 246"/>
                  <a:gd name="T100" fmla="*/ 80 w 245"/>
                  <a:gd name="T101" fmla="*/ 165 h 246"/>
                  <a:gd name="T102" fmla="*/ 87 w 245"/>
                  <a:gd name="T103" fmla="*/ 177 h 246"/>
                  <a:gd name="T104" fmla="*/ 91 w 245"/>
                  <a:gd name="T105" fmla="*/ 191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5" h="246">
                    <a:moveTo>
                      <a:pt x="227" y="32"/>
                    </a:moveTo>
                    <a:lnTo>
                      <a:pt x="227" y="78"/>
                    </a:lnTo>
                    <a:lnTo>
                      <a:pt x="227" y="78"/>
                    </a:lnTo>
                    <a:lnTo>
                      <a:pt x="228" y="81"/>
                    </a:lnTo>
                    <a:lnTo>
                      <a:pt x="229" y="85"/>
                    </a:lnTo>
                    <a:lnTo>
                      <a:pt x="232" y="86"/>
                    </a:lnTo>
                    <a:lnTo>
                      <a:pt x="236" y="87"/>
                    </a:lnTo>
                    <a:lnTo>
                      <a:pt x="236" y="87"/>
                    </a:lnTo>
                    <a:lnTo>
                      <a:pt x="240" y="86"/>
                    </a:lnTo>
                    <a:lnTo>
                      <a:pt x="243" y="85"/>
                    </a:lnTo>
                    <a:lnTo>
                      <a:pt x="245" y="81"/>
                    </a:lnTo>
                    <a:lnTo>
                      <a:pt x="245" y="78"/>
                    </a:lnTo>
                    <a:lnTo>
                      <a:pt x="245" y="10"/>
                    </a:lnTo>
                    <a:lnTo>
                      <a:pt x="245" y="10"/>
                    </a:lnTo>
                    <a:lnTo>
                      <a:pt x="245" y="5"/>
                    </a:lnTo>
                    <a:lnTo>
                      <a:pt x="243" y="3"/>
                    </a:lnTo>
                    <a:lnTo>
                      <a:pt x="240" y="0"/>
                    </a:lnTo>
                    <a:lnTo>
                      <a:pt x="236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1" y="3"/>
                    </a:lnTo>
                    <a:lnTo>
                      <a:pt x="159" y="5"/>
                    </a:lnTo>
                    <a:lnTo>
                      <a:pt x="158" y="10"/>
                    </a:lnTo>
                    <a:lnTo>
                      <a:pt x="158" y="10"/>
                    </a:lnTo>
                    <a:lnTo>
                      <a:pt x="159" y="14"/>
                    </a:lnTo>
                    <a:lnTo>
                      <a:pt x="161" y="16"/>
                    </a:lnTo>
                    <a:lnTo>
                      <a:pt x="165" y="19"/>
                    </a:lnTo>
                    <a:lnTo>
                      <a:pt x="167" y="19"/>
                    </a:lnTo>
                    <a:lnTo>
                      <a:pt x="213" y="19"/>
                    </a:lnTo>
                    <a:lnTo>
                      <a:pt x="86" y="145"/>
                    </a:lnTo>
                    <a:lnTo>
                      <a:pt x="86" y="145"/>
                    </a:lnTo>
                    <a:lnTo>
                      <a:pt x="79" y="141"/>
                    </a:lnTo>
                    <a:lnTo>
                      <a:pt x="71" y="138"/>
                    </a:lnTo>
                    <a:lnTo>
                      <a:pt x="63" y="137"/>
                    </a:lnTo>
                    <a:lnTo>
                      <a:pt x="55" y="136"/>
                    </a:lnTo>
                    <a:lnTo>
                      <a:pt x="55" y="136"/>
                    </a:lnTo>
                    <a:lnTo>
                      <a:pt x="44" y="137"/>
                    </a:lnTo>
                    <a:lnTo>
                      <a:pt x="33" y="140"/>
                    </a:lnTo>
                    <a:lnTo>
                      <a:pt x="24" y="145"/>
                    </a:lnTo>
                    <a:lnTo>
                      <a:pt x="16" y="152"/>
                    </a:lnTo>
                    <a:lnTo>
                      <a:pt x="9" y="160"/>
                    </a:lnTo>
                    <a:lnTo>
                      <a:pt x="4" y="169"/>
                    </a:lnTo>
                    <a:lnTo>
                      <a:pt x="1" y="180"/>
                    </a:lnTo>
                    <a:lnTo>
                      <a:pt x="0" y="191"/>
                    </a:lnTo>
                    <a:lnTo>
                      <a:pt x="0" y="191"/>
                    </a:lnTo>
                    <a:lnTo>
                      <a:pt x="1" y="202"/>
                    </a:lnTo>
                    <a:lnTo>
                      <a:pt x="4" y="212"/>
                    </a:lnTo>
                    <a:lnTo>
                      <a:pt x="9" y="222"/>
                    </a:lnTo>
                    <a:lnTo>
                      <a:pt x="16" y="230"/>
                    </a:lnTo>
                    <a:lnTo>
                      <a:pt x="24" y="236"/>
                    </a:lnTo>
                    <a:lnTo>
                      <a:pt x="33" y="242"/>
                    </a:lnTo>
                    <a:lnTo>
                      <a:pt x="44" y="245"/>
                    </a:lnTo>
                    <a:lnTo>
                      <a:pt x="55" y="246"/>
                    </a:lnTo>
                    <a:lnTo>
                      <a:pt x="55" y="246"/>
                    </a:lnTo>
                    <a:lnTo>
                      <a:pt x="65" y="245"/>
                    </a:lnTo>
                    <a:lnTo>
                      <a:pt x="76" y="242"/>
                    </a:lnTo>
                    <a:lnTo>
                      <a:pt x="86" y="236"/>
                    </a:lnTo>
                    <a:lnTo>
                      <a:pt x="94" y="230"/>
                    </a:lnTo>
                    <a:lnTo>
                      <a:pt x="100" y="222"/>
                    </a:lnTo>
                    <a:lnTo>
                      <a:pt x="106" y="212"/>
                    </a:lnTo>
                    <a:lnTo>
                      <a:pt x="108" y="202"/>
                    </a:lnTo>
                    <a:lnTo>
                      <a:pt x="110" y="191"/>
                    </a:lnTo>
                    <a:lnTo>
                      <a:pt x="110" y="191"/>
                    </a:lnTo>
                    <a:lnTo>
                      <a:pt x="110" y="183"/>
                    </a:lnTo>
                    <a:lnTo>
                      <a:pt x="107" y="175"/>
                    </a:lnTo>
                    <a:lnTo>
                      <a:pt x="104" y="167"/>
                    </a:lnTo>
                    <a:lnTo>
                      <a:pt x="100" y="160"/>
                    </a:lnTo>
                    <a:lnTo>
                      <a:pt x="227" y="32"/>
                    </a:lnTo>
                    <a:close/>
                    <a:moveTo>
                      <a:pt x="91" y="191"/>
                    </a:moveTo>
                    <a:lnTo>
                      <a:pt x="91" y="191"/>
                    </a:lnTo>
                    <a:lnTo>
                      <a:pt x="90" y="198"/>
                    </a:lnTo>
                    <a:lnTo>
                      <a:pt x="87" y="204"/>
                    </a:lnTo>
                    <a:lnTo>
                      <a:pt x="84" y="211"/>
                    </a:lnTo>
                    <a:lnTo>
                      <a:pt x="80" y="216"/>
                    </a:lnTo>
                    <a:lnTo>
                      <a:pt x="75" y="220"/>
                    </a:lnTo>
                    <a:lnTo>
                      <a:pt x="68" y="224"/>
                    </a:lnTo>
                    <a:lnTo>
                      <a:pt x="61" y="226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48" y="226"/>
                    </a:lnTo>
                    <a:lnTo>
                      <a:pt x="41" y="224"/>
                    </a:lnTo>
                    <a:lnTo>
                      <a:pt x="35" y="220"/>
                    </a:lnTo>
                    <a:lnTo>
                      <a:pt x="29" y="216"/>
                    </a:lnTo>
                    <a:lnTo>
                      <a:pt x="25" y="211"/>
                    </a:lnTo>
                    <a:lnTo>
                      <a:pt x="22" y="204"/>
                    </a:lnTo>
                    <a:lnTo>
                      <a:pt x="20" y="198"/>
                    </a:lnTo>
                    <a:lnTo>
                      <a:pt x="18" y="191"/>
                    </a:lnTo>
                    <a:lnTo>
                      <a:pt x="18" y="191"/>
                    </a:lnTo>
                    <a:lnTo>
                      <a:pt x="20" y="184"/>
                    </a:lnTo>
                    <a:lnTo>
                      <a:pt x="22" y="177"/>
                    </a:lnTo>
                    <a:lnTo>
                      <a:pt x="25" y="171"/>
                    </a:lnTo>
                    <a:lnTo>
                      <a:pt x="29" y="165"/>
                    </a:lnTo>
                    <a:lnTo>
                      <a:pt x="35" y="161"/>
                    </a:lnTo>
                    <a:lnTo>
                      <a:pt x="41" y="159"/>
                    </a:lnTo>
                    <a:lnTo>
                      <a:pt x="48" y="156"/>
                    </a:lnTo>
                    <a:lnTo>
                      <a:pt x="55" y="156"/>
                    </a:lnTo>
                    <a:lnTo>
                      <a:pt x="55" y="156"/>
                    </a:lnTo>
                    <a:lnTo>
                      <a:pt x="61" y="156"/>
                    </a:lnTo>
                    <a:lnTo>
                      <a:pt x="68" y="159"/>
                    </a:lnTo>
                    <a:lnTo>
                      <a:pt x="75" y="161"/>
                    </a:lnTo>
                    <a:lnTo>
                      <a:pt x="80" y="165"/>
                    </a:lnTo>
                    <a:lnTo>
                      <a:pt x="84" y="171"/>
                    </a:lnTo>
                    <a:lnTo>
                      <a:pt x="87" y="177"/>
                    </a:lnTo>
                    <a:lnTo>
                      <a:pt x="90" y="184"/>
                    </a:lnTo>
                    <a:lnTo>
                      <a:pt x="91" y="191"/>
                    </a:lnTo>
                    <a:lnTo>
                      <a:pt x="91" y="1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4A44A1A0-4E45-7545-ABC1-4A83DCF2FBC0}"/>
              </a:ext>
            </a:extLst>
          </p:cNvPr>
          <p:cNvSpPr/>
          <p:nvPr/>
        </p:nvSpPr>
        <p:spPr>
          <a:xfrm>
            <a:off x="7064708" y="2161341"/>
            <a:ext cx="300589" cy="300589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C58BD-8BF6-1441-A633-53DB4B254D48}"/>
              </a:ext>
            </a:extLst>
          </p:cNvPr>
          <p:cNvSpPr txBox="1"/>
          <p:nvPr/>
        </p:nvSpPr>
        <p:spPr>
          <a:xfrm>
            <a:off x="3909578" y="1792960"/>
            <a:ext cx="42385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Accuracy for different CNN configuration</a:t>
            </a:r>
            <a:endParaRPr lang="en-TW" sz="1600"/>
          </a:p>
        </p:txBody>
      </p:sp>
    </p:spTree>
    <p:extLst>
      <p:ext uri="{BB962C8B-B14F-4D97-AF65-F5344CB8AC3E}">
        <p14:creationId xmlns:p14="http://schemas.microsoft.com/office/powerpoint/2010/main" val="146818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zh-CN" alt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  <a:r>
              <a:rPr lang="zh-CN" alt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 II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3-Layer Model for Make, Model, and Trim Classification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679D2-B80A-F84D-9904-E68352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6065"/>
            <a:ext cx="10411048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TW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B-CNN</a:t>
            </a:r>
            <a:r>
              <a:rPr lang="en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 consists of a main convolution workflow just like a normal CNN, with several branch networks attached to it to predict the corresponding level of categories</a:t>
            </a:r>
          </a:p>
          <a:p>
            <a:r>
              <a:rPr lang="en-US" altLang="zh-CN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121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as main network in the B-CNN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suggested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prior</a:t>
            </a:r>
            <a:r>
              <a: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Branch Training Strategy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low-level weights are activated earlier than high-level weights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567847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7E1DD9D-7CA4-184D-9891-9F3B2D5BAC8C}"/>
              </a:ext>
            </a:extLst>
          </p:cNvPr>
          <p:cNvSpPr txBox="1"/>
          <p:nvPr/>
        </p:nvSpPr>
        <p:spPr>
          <a:xfrm>
            <a:off x="7236342" y="5855628"/>
            <a:ext cx="3491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1400" i="1">
                <a:latin typeface="Times New Roman" panose="02020603050405020304" pitchFamily="18" charset="0"/>
              </a:rPr>
              <a:t>Data Structure of Hierarchical Classification</a:t>
            </a:r>
            <a:r>
              <a:rPr lang="en-TW" sz="1400">
                <a:effectLst/>
              </a:rPr>
              <a:t> </a:t>
            </a:r>
            <a:endParaRPr lang="en-TW" sz="140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9F4EF4-BE2E-9A46-802E-CF3FBED09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577" y="3419860"/>
            <a:ext cx="4851400" cy="22987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E84D7A-7FC5-2E47-98B2-977CA10E8BBD}"/>
              </a:ext>
            </a:extLst>
          </p:cNvPr>
          <p:cNvGrpSpPr/>
          <p:nvPr/>
        </p:nvGrpSpPr>
        <p:grpSpPr>
          <a:xfrm>
            <a:off x="609899" y="3452320"/>
            <a:ext cx="5048551" cy="2594724"/>
            <a:chOff x="609899" y="3452320"/>
            <a:chExt cx="5048551" cy="25947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646BAA-F34A-B24B-9637-F6C126DA564C}"/>
                </a:ext>
              </a:extLst>
            </p:cNvPr>
            <p:cNvGrpSpPr/>
            <p:nvPr/>
          </p:nvGrpSpPr>
          <p:grpSpPr>
            <a:xfrm>
              <a:off x="609899" y="3452320"/>
              <a:ext cx="5048551" cy="2594724"/>
              <a:chOff x="609899" y="3664722"/>
              <a:chExt cx="5048551" cy="2594724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79537F2E-BD69-6E40-A60F-0CD40F00A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899" y="3664722"/>
                <a:ext cx="5048551" cy="2316915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9939B9-4C85-044B-B3F3-2BE942C67719}"/>
                  </a:ext>
                </a:extLst>
              </p:cNvPr>
              <p:cNvSpPr txBox="1"/>
              <p:nvPr/>
            </p:nvSpPr>
            <p:spPr>
              <a:xfrm>
                <a:off x="2300108" y="5951669"/>
                <a:ext cx="24853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TW" sz="1400" i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B-CNN Architecture</a:t>
                </a:r>
                <a:r>
                  <a:rPr lang="en-TW" sz="1400">
                    <a:effectLst/>
                  </a:rPr>
                  <a:t> </a:t>
                </a:r>
                <a:endParaRPr lang="en-TW" sz="1400"/>
              </a:p>
            </p:txBody>
          </p:sp>
        </p:grp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01B355F8-00B2-FB46-983C-9FB7E1910C07}"/>
                </a:ext>
              </a:extLst>
            </p:cNvPr>
            <p:cNvSpPr/>
            <p:nvPr/>
          </p:nvSpPr>
          <p:spPr>
            <a:xfrm rot="10800000" flipH="1" flipV="1">
              <a:off x="2634091" y="5211935"/>
              <a:ext cx="365760" cy="329915"/>
            </a:xfrm>
            <a:prstGeom prst="cube">
              <a:avLst/>
            </a:prstGeom>
            <a:solidFill>
              <a:srgbClr val="F3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BCE88EA0-7031-EE44-9D8F-1A3B296199FE}"/>
                </a:ext>
              </a:extLst>
            </p:cNvPr>
            <p:cNvSpPr/>
            <p:nvPr/>
          </p:nvSpPr>
          <p:spPr>
            <a:xfrm rot="10800000" flipH="1" flipV="1">
              <a:off x="2190336" y="5222326"/>
              <a:ext cx="365760" cy="329915"/>
            </a:xfrm>
            <a:prstGeom prst="cube">
              <a:avLst/>
            </a:prstGeom>
            <a:solidFill>
              <a:srgbClr val="F3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B88C901C-70EC-A442-91BE-E3ACC33998C3}"/>
                </a:ext>
              </a:extLst>
            </p:cNvPr>
            <p:cNvSpPr/>
            <p:nvPr/>
          </p:nvSpPr>
          <p:spPr>
            <a:xfrm rot="10800000" flipH="1" flipV="1">
              <a:off x="1511240" y="5103410"/>
              <a:ext cx="295333" cy="521911"/>
            </a:xfrm>
            <a:prstGeom prst="cube">
              <a:avLst>
                <a:gd name="adj" fmla="val 53133"/>
              </a:avLst>
            </a:prstGeom>
            <a:solidFill>
              <a:srgbClr val="F3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61B98BB7-241A-8A44-89BA-CA42CEBBDE76}"/>
                </a:ext>
              </a:extLst>
            </p:cNvPr>
            <p:cNvSpPr/>
            <p:nvPr/>
          </p:nvSpPr>
          <p:spPr>
            <a:xfrm rot="10800000" flipH="1" flipV="1">
              <a:off x="1179026" y="5111761"/>
              <a:ext cx="295333" cy="521911"/>
            </a:xfrm>
            <a:prstGeom prst="cube">
              <a:avLst>
                <a:gd name="adj" fmla="val 53133"/>
              </a:avLst>
            </a:prstGeom>
            <a:solidFill>
              <a:srgbClr val="F3B1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03D8EF-F0A1-424A-A77F-4F38D1A4689B}"/>
                </a:ext>
              </a:extLst>
            </p:cNvPr>
            <p:cNvSpPr txBox="1"/>
            <p:nvPr/>
          </p:nvSpPr>
          <p:spPr>
            <a:xfrm>
              <a:off x="2414116" y="515645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/>
                <a:t>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F70869-226F-424E-BABE-A21E58C722FB}"/>
                </a:ext>
              </a:extLst>
            </p:cNvPr>
            <p:cNvSpPr txBox="1"/>
            <p:nvPr/>
          </p:nvSpPr>
          <p:spPr>
            <a:xfrm>
              <a:off x="1330525" y="51336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495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44FD5E4-6F56-FC47-B260-FC5F5AB8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256423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B47F5C2-EC98-354A-8BE2-8C61FA41C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725111"/>
              </p:ext>
            </p:extLst>
          </p:nvPr>
        </p:nvGraphicFramePr>
        <p:xfrm>
          <a:off x="2177472" y="2207970"/>
          <a:ext cx="7643262" cy="1506972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2547754">
                  <a:extLst>
                    <a:ext uri="{9D8B030D-6E8A-4147-A177-3AD203B41FA5}">
                      <a16:colId xmlns:a16="http://schemas.microsoft.com/office/drawing/2014/main" val="3728322632"/>
                    </a:ext>
                  </a:extLst>
                </a:gridCol>
                <a:gridCol w="2547754">
                  <a:extLst>
                    <a:ext uri="{9D8B030D-6E8A-4147-A177-3AD203B41FA5}">
                      <a16:colId xmlns:a16="http://schemas.microsoft.com/office/drawing/2014/main" val="1689450832"/>
                    </a:ext>
                  </a:extLst>
                </a:gridCol>
                <a:gridCol w="2547754">
                  <a:extLst>
                    <a:ext uri="{9D8B030D-6E8A-4147-A177-3AD203B41FA5}">
                      <a16:colId xmlns:a16="http://schemas.microsoft.com/office/drawing/2014/main" val="3738753011"/>
                    </a:ext>
                  </a:extLst>
                </a:gridCol>
              </a:tblGrid>
              <a:tr h="4269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0" i="0" dirty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TW" sz="14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DenseNet</a:t>
                      </a:r>
                      <a:r>
                        <a:rPr lang="zh-CN" altLang="en-US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r>
                        <a:rPr lang="zh-CN" altLang="en-US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B-CNN</a:t>
                      </a:r>
                      <a:endParaRPr lang="en-TW" sz="14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DenseNet</a:t>
                      </a:r>
                      <a:r>
                        <a:rPr lang="zh-CN" altLang="en-US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121</a:t>
                      </a:r>
                      <a:r>
                        <a:rPr lang="zh-CN" altLang="en-US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Flat</a:t>
                      </a:r>
                      <a:endParaRPr lang="en-TW" sz="14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92328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400" b="0" i="0">
                          <a:effectLst/>
                          <a:latin typeface="Times" pitchFamily="2" charset="0"/>
                        </a:rPr>
                        <a:t>Layer 1</a:t>
                      </a:r>
                      <a:r>
                        <a:rPr lang="en-US" sz="1400" b="0" i="0">
                          <a:effectLst/>
                          <a:latin typeface="Times" pitchFamily="2" charset="0"/>
                        </a:rPr>
                        <a:t> (Make)</a:t>
                      </a:r>
                      <a:endParaRPr lang="en-TW" sz="14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400" b="1" i="0">
                          <a:effectLst/>
                          <a:latin typeface="Times" pitchFamily="2" charset="0"/>
                        </a:rPr>
                        <a:t>0.</a:t>
                      </a:r>
                      <a:r>
                        <a:rPr lang="en-US" altLang="zh-CN" sz="1400" b="1" i="0">
                          <a:effectLst/>
                          <a:latin typeface="Times" pitchFamily="2" charset="0"/>
                        </a:rPr>
                        <a:t>980</a:t>
                      </a:r>
                      <a:endParaRPr lang="en-TW" sz="1400" b="1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TW" sz="14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00858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400" b="0" i="0">
                          <a:effectLst/>
                          <a:latin typeface="Times" pitchFamily="2" charset="0"/>
                        </a:rPr>
                        <a:t>Layer 2</a:t>
                      </a:r>
                      <a:r>
                        <a:rPr lang="en-US" sz="1400" b="0" i="0">
                          <a:effectLst/>
                          <a:latin typeface="Times" pitchFamily="2" charset="0"/>
                        </a:rPr>
                        <a:t> (Make - Model)</a:t>
                      </a:r>
                      <a:endParaRPr lang="en-TW" sz="14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400" b="1" i="0">
                          <a:effectLst/>
                          <a:latin typeface="Times" pitchFamily="2" charset="0"/>
                        </a:rPr>
                        <a:t>0.</a:t>
                      </a:r>
                      <a:r>
                        <a:rPr lang="en-US" altLang="zh-CN" sz="1400" b="1" i="0">
                          <a:effectLst/>
                          <a:latin typeface="Times" pitchFamily="2" charset="0"/>
                        </a:rPr>
                        <a:t>968</a:t>
                      </a:r>
                      <a:endParaRPr lang="en-TW" sz="1400" b="1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b="0" i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TW" sz="14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83409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400" b="0" i="0">
                          <a:effectLst/>
                          <a:latin typeface="Times" pitchFamily="2" charset="0"/>
                        </a:rPr>
                        <a:t>Layer 3</a:t>
                      </a:r>
                      <a:r>
                        <a:rPr lang="en-US" sz="1400" b="0" i="0">
                          <a:effectLst/>
                          <a:latin typeface="Times" pitchFamily="2" charset="0"/>
                        </a:rPr>
                        <a:t> (Make – Model - Trim)</a:t>
                      </a:r>
                      <a:endParaRPr lang="en-TW" sz="14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TW" sz="1400" b="1" i="0">
                          <a:effectLst/>
                          <a:latin typeface="Times" pitchFamily="2" charset="0"/>
                        </a:rPr>
                        <a:t>0.</a:t>
                      </a:r>
                      <a:r>
                        <a:rPr lang="en-US" altLang="zh-CN" sz="1400" b="1" i="0">
                          <a:effectLst/>
                          <a:latin typeface="Times" pitchFamily="2" charset="0"/>
                        </a:rPr>
                        <a:t>738</a:t>
                      </a:r>
                      <a:endParaRPr lang="en-TW" sz="1400" b="1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b="0" i="0" dirty="0">
                          <a:effectLst/>
                          <a:latin typeface="Times" pitchFamily="2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0.756</a:t>
                      </a:r>
                      <a:endParaRPr lang="en-TW" sz="1400" b="0" i="0">
                        <a:effectLst/>
                        <a:latin typeface="Times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720777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9452CE3-B8AC-CA4C-A60B-C5AAB33B772F}"/>
              </a:ext>
            </a:extLst>
          </p:cNvPr>
          <p:cNvSpPr txBox="1"/>
          <p:nvPr/>
        </p:nvSpPr>
        <p:spPr>
          <a:xfrm>
            <a:off x="2941264" y="1780052"/>
            <a:ext cx="6461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Accuracy </a:t>
            </a:r>
            <a:r>
              <a:rPr lang="en-US" altLang="zh-CN" sz="16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Comparison</a:t>
            </a:r>
            <a:r>
              <a:rPr lang="zh-CN" altLang="en-US" sz="16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between</a:t>
            </a:r>
            <a:r>
              <a:rPr lang="zh-CN" altLang="en-US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600" i="1" err="1">
                <a:latin typeface="Times New Roman" panose="02020603050405020304" pitchFamily="18" charset="0"/>
                <a:ea typeface="Times New Roman" panose="02020603050405020304" pitchFamily="18" charset="0"/>
              </a:rPr>
              <a:t>DenseNet</a:t>
            </a:r>
            <a:r>
              <a:rPr lang="zh-CN" altLang="en-US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121</a:t>
            </a:r>
            <a:r>
              <a:rPr lang="zh-CN" altLang="en-US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B-CNN</a:t>
            </a:r>
            <a:r>
              <a:rPr lang="zh-CN" altLang="en-US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zh-CN" altLang="en-US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CN" sz="1600" i="1">
                <a:latin typeface="Times New Roman" panose="02020603050405020304" pitchFamily="18" charset="0"/>
                <a:ea typeface="Times New Roman" panose="02020603050405020304" pitchFamily="18" charset="0"/>
              </a:rPr>
              <a:t>Flat</a:t>
            </a:r>
            <a:endParaRPr lang="en-TW" sz="16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A900DA-30A9-BA48-87CA-8B4E1FC5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 fontScale="90000"/>
          </a:bodyPr>
          <a:lstStyle/>
          <a:p>
            <a:r>
              <a:rPr lang="en-US" altLang="zh-CN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Finding</a:t>
            </a:r>
            <a:r>
              <a:rPr lang="zh-CN" alt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  <a:r>
              <a:rPr lang="zh-CN" altLang="en-US" sz="49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Experiment II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3-Layer Model for Make, Model, and Trim Classification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CF9884-23A6-B242-A3D9-10B9229DD667}"/>
              </a:ext>
            </a:extLst>
          </p:cNvPr>
          <p:cNvGrpSpPr/>
          <p:nvPr/>
        </p:nvGrpSpPr>
        <p:grpSpPr>
          <a:xfrm>
            <a:off x="1390328" y="4282062"/>
            <a:ext cx="9637889" cy="1196481"/>
            <a:chOff x="1321276" y="4494161"/>
            <a:chExt cx="9637889" cy="11964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22CC20-06DA-2C4F-98E6-61AC00573005}"/>
                </a:ext>
              </a:extLst>
            </p:cNvPr>
            <p:cNvSpPr txBox="1"/>
            <p:nvPr/>
          </p:nvSpPr>
          <p:spPr>
            <a:xfrm>
              <a:off x="2225080" y="4494161"/>
              <a:ext cx="8734085" cy="11964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>
                  <a:latin typeface="Times" pitchFamily="2" charset="0"/>
                  <a:ea typeface="Times New Roman" panose="02020603050405020304" pitchFamily="18" charset="0"/>
                </a:rPr>
                <a:t>Takeaway</a:t>
              </a:r>
              <a:r>
                <a:rPr lang="en-US" sz="2000" b="1">
                  <a:latin typeface="Times" pitchFamily="2" charset="0"/>
                  <a:ea typeface="Times New Roman" panose="02020603050405020304" pitchFamily="18" charset="0"/>
                </a:rPr>
                <a:t>:</a:t>
              </a:r>
              <a:endParaRPr lang="en-US" sz="2000" b="1">
                <a:effectLst/>
                <a:latin typeface="Times" pitchFamily="2" charset="0"/>
                <a:ea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b="1">
                  <a:latin typeface="Times" pitchFamily="2" charset="0"/>
                  <a:ea typeface="Times New Roman" panose="02020603050405020304" pitchFamily="18" charset="0"/>
                </a:rPr>
                <a:t>Dense</a:t>
              </a:r>
              <a:r>
                <a:rPr lang="en-TW" b="1">
                  <a:effectLst/>
                  <a:latin typeface="Times" pitchFamily="2" charset="0"/>
                  <a:ea typeface="Times New Roman" panose="02020603050405020304" pitchFamily="18" charset="0"/>
                </a:rPr>
                <a:t>Net</a:t>
              </a:r>
              <a:r>
                <a:rPr lang="zh-CN" altLang="en-US" b="1">
                  <a:effectLst/>
                  <a:latin typeface="Times" pitchFamily="2" charset="0"/>
                  <a:ea typeface="Times New Roman" panose="02020603050405020304" pitchFamily="18" charset="0"/>
                </a:rPr>
                <a:t> </a:t>
              </a:r>
              <a:r>
                <a:rPr lang="en-US" altLang="zh-CN" b="1">
                  <a:effectLst/>
                  <a:latin typeface="Times" pitchFamily="2" charset="0"/>
                  <a:ea typeface="Times New Roman" panose="02020603050405020304" pitchFamily="18" charset="0"/>
                </a:rPr>
                <a:t>121</a:t>
              </a:r>
              <a:r>
                <a:rPr lang="en-US" b="1">
                  <a:effectLst/>
                  <a:latin typeface="Times" pitchFamily="2" charset="0"/>
                  <a:ea typeface="Times New Roman" panose="02020603050405020304" pitchFamily="18" charset="0"/>
                </a:rPr>
                <a:t> B-CNN </a:t>
              </a:r>
              <a:r>
                <a:rPr lang="en-US">
                  <a:effectLst/>
                  <a:latin typeface="Times" pitchFamily="2" charset="0"/>
                  <a:ea typeface="Times New Roman" panose="02020603050405020304" pitchFamily="18" charset="0"/>
                </a:rPr>
                <a:t>achieved outstanding accuracy for Make and Model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>
                  <a:latin typeface="Times" pitchFamily="2" charset="0"/>
                  <a:ea typeface="Times New Roman" panose="02020603050405020304" pitchFamily="18" charset="0"/>
                </a:rPr>
                <a:t>Regarding </a:t>
              </a:r>
              <a:r>
                <a:rPr lang="en-US" b="1">
                  <a:latin typeface="Times" pitchFamily="2" charset="0"/>
                  <a:ea typeface="Times New Roman" panose="02020603050405020304" pitchFamily="18" charset="0"/>
                </a:rPr>
                <a:t>Layer 3 accuracy</a:t>
              </a:r>
              <a:r>
                <a:rPr lang="en-US">
                  <a:latin typeface="Times" pitchFamily="2" charset="0"/>
                  <a:ea typeface="Times New Roman" panose="02020603050405020304" pitchFamily="18" charset="0"/>
                </a:rPr>
                <a:t>, flat structure is slightly better than hierarchical structure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800CDA-A05C-B44F-A583-128D39A60F80}"/>
                </a:ext>
              </a:extLst>
            </p:cNvPr>
            <p:cNvGrpSpPr/>
            <p:nvPr/>
          </p:nvGrpSpPr>
          <p:grpSpPr>
            <a:xfrm>
              <a:off x="1321276" y="4563232"/>
              <a:ext cx="716511" cy="716511"/>
              <a:chOff x="9671836" y="5734673"/>
              <a:chExt cx="575854" cy="411480"/>
            </a:xfrm>
          </p:grpSpPr>
          <p:sp>
            <p:nvSpPr>
              <p:cNvPr id="17" name="Freeform 61">
                <a:extLst>
                  <a:ext uri="{FF2B5EF4-FFF2-40B4-BE49-F238E27FC236}">
                    <a16:creationId xmlns:a16="http://schemas.microsoft.com/office/drawing/2014/main" id="{110E0C6C-D56E-F642-BCA6-7ECD918526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1836" y="5734673"/>
                <a:ext cx="575854" cy="411480"/>
              </a:xfrm>
              <a:custGeom>
                <a:avLst/>
                <a:gdLst>
                  <a:gd name="T0" fmla="*/ 312 w 659"/>
                  <a:gd name="T1" fmla="*/ 656 h 658"/>
                  <a:gd name="T2" fmla="*/ 264 w 659"/>
                  <a:gd name="T3" fmla="*/ 651 h 658"/>
                  <a:gd name="T4" fmla="*/ 202 w 659"/>
                  <a:gd name="T5" fmla="*/ 631 h 658"/>
                  <a:gd name="T6" fmla="*/ 120 w 659"/>
                  <a:gd name="T7" fmla="*/ 583 h 658"/>
                  <a:gd name="T8" fmla="*/ 57 w 659"/>
                  <a:gd name="T9" fmla="*/ 513 h 658"/>
                  <a:gd name="T10" fmla="*/ 15 w 659"/>
                  <a:gd name="T11" fmla="*/ 427 h 658"/>
                  <a:gd name="T12" fmla="*/ 4 w 659"/>
                  <a:gd name="T13" fmla="*/ 378 h 658"/>
                  <a:gd name="T14" fmla="*/ 0 w 659"/>
                  <a:gd name="T15" fmla="*/ 329 h 658"/>
                  <a:gd name="T16" fmla="*/ 2 w 659"/>
                  <a:gd name="T17" fmla="*/ 295 h 658"/>
                  <a:gd name="T18" fmla="*/ 11 w 659"/>
                  <a:gd name="T19" fmla="*/ 247 h 658"/>
                  <a:gd name="T20" fmla="*/ 41 w 659"/>
                  <a:gd name="T21" fmla="*/ 171 h 658"/>
                  <a:gd name="T22" fmla="*/ 97 w 659"/>
                  <a:gd name="T23" fmla="*/ 96 h 658"/>
                  <a:gd name="T24" fmla="*/ 172 w 659"/>
                  <a:gd name="T25" fmla="*/ 40 h 658"/>
                  <a:gd name="T26" fmla="*/ 248 w 659"/>
                  <a:gd name="T27" fmla="*/ 10 h 658"/>
                  <a:gd name="T28" fmla="*/ 296 w 659"/>
                  <a:gd name="T29" fmla="*/ 1 h 658"/>
                  <a:gd name="T30" fmla="*/ 330 w 659"/>
                  <a:gd name="T31" fmla="*/ 0 h 658"/>
                  <a:gd name="T32" fmla="*/ 379 w 659"/>
                  <a:gd name="T33" fmla="*/ 4 h 658"/>
                  <a:gd name="T34" fmla="*/ 428 w 659"/>
                  <a:gd name="T35" fmla="*/ 14 h 658"/>
                  <a:gd name="T36" fmla="*/ 514 w 659"/>
                  <a:gd name="T37" fmla="*/ 56 h 658"/>
                  <a:gd name="T38" fmla="*/ 583 w 659"/>
                  <a:gd name="T39" fmla="*/ 119 h 658"/>
                  <a:gd name="T40" fmla="*/ 632 w 659"/>
                  <a:gd name="T41" fmla="*/ 201 h 658"/>
                  <a:gd name="T42" fmla="*/ 652 w 659"/>
                  <a:gd name="T43" fmla="*/ 263 h 658"/>
                  <a:gd name="T44" fmla="*/ 657 w 659"/>
                  <a:gd name="T45" fmla="*/ 311 h 658"/>
                  <a:gd name="T46" fmla="*/ 657 w 659"/>
                  <a:gd name="T47" fmla="*/ 346 h 658"/>
                  <a:gd name="T48" fmla="*/ 652 w 659"/>
                  <a:gd name="T49" fmla="*/ 394 h 658"/>
                  <a:gd name="T50" fmla="*/ 632 w 659"/>
                  <a:gd name="T51" fmla="*/ 456 h 658"/>
                  <a:gd name="T52" fmla="*/ 583 w 659"/>
                  <a:gd name="T53" fmla="*/ 538 h 658"/>
                  <a:gd name="T54" fmla="*/ 514 w 659"/>
                  <a:gd name="T55" fmla="*/ 601 h 658"/>
                  <a:gd name="T56" fmla="*/ 428 w 659"/>
                  <a:gd name="T57" fmla="*/ 643 h 658"/>
                  <a:gd name="T58" fmla="*/ 379 w 659"/>
                  <a:gd name="T59" fmla="*/ 654 h 658"/>
                  <a:gd name="T60" fmla="*/ 330 w 659"/>
                  <a:gd name="T61" fmla="*/ 658 h 658"/>
                  <a:gd name="T62" fmla="*/ 330 w 659"/>
                  <a:gd name="T63" fmla="*/ 37 h 658"/>
                  <a:gd name="T64" fmla="*/ 244 w 659"/>
                  <a:gd name="T65" fmla="*/ 51 h 658"/>
                  <a:gd name="T66" fmla="*/ 167 w 659"/>
                  <a:gd name="T67" fmla="*/ 87 h 658"/>
                  <a:gd name="T68" fmla="*/ 105 w 659"/>
                  <a:gd name="T69" fmla="*/ 143 h 658"/>
                  <a:gd name="T70" fmla="*/ 61 w 659"/>
                  <a:gd name="T71" fmla="*/ 216 h 658"/>
                  <a:gd name="T72" fmla="*/ 39 w 659"/>
                  <a:gd name="T73" fmla="*/ 299 h 658"/>
                  <a:gd name="T74" fmla="*/ 39 w 659"/>
                  <a:gd name="T75" fmla="*/ 358 h 658"/>
                  <a:gd name="T76" fmla="*/ 61 w 659"/>
                  <a:gd name="T77" fmla="*/ 441 h 658"/>
                  <a:gd name="T78" fmla="*/ 105 w 659"/>
                  <a:gd name="T79" fmla="*/ 514 h 658"/>
                  <a:gd name="T80" fmla="*/ 167 w 659"/>
                  <a:gd name="T81" fmla="*/ 570 h 658"/>
                  <a:gd name="T82" fmla="*/ 244 w 659"/>
                  <a:gd name="T83" fmla="*/ 607 h 658"/>
                  <a:gd name="T84" fmla="*/ 330 w 659"/>
                  <a:gd name="T85" fmla="*/ 620 h 658"/>
                  <a:gd name="T86" fmla="*/ 389 w 659"/>
                  <a:gd name="T87" fmla="*/ 613 h 658"/>
                  <a:gd name="T88" fmla="*/ 468 w 659"/>
                  <a:gd name="T89" fmla="*/ 585 h 658"/>
                  <a:gd name="T90" fmla="*/ 535 w 659"/>
                  <a:gd name="T91" fmla="*/ 534 h 658"/>
                  <a:gd name="T92" fmla="*/ 585 w 659"/>
                  <a:gd name="T93" fmla="*/ 467 h 658"/>
                  <a:gd name="T94" fmla="*/ 614 w 659"/>
                  <a:gd name="T95" fmla="*/ 388 h 658"/>
                  <a:gd name="T96" fmla="*/ 621 w 659"/>
                  <a:gd name="T97" fmla="*/ 329 h 658"/>
                  <a:gd name="T98" fmla="*/ 608 w 659"/>
                  <a:gd name="T99" fmla="*/ 243 h 658"/>
                  <a:gd name="T100" fmla="*/ 571 w 659"/>
                  <a:gd name="T101" fmla="*/ 166 h 658"/>
                  <a:gd name="T102" fmla="*/ 515 w 659"/>
                  <a:gd name="T103" fmla="*/ 104 h 658"/>
                  <a:gd name="T104" fmla="*/ 442 w 659"/>
                  <a:gd name="T105" fmla="*/ 60 h 658"/>
                  <a:gd name="T106" fmla="*/ 359 w 659"/>
                  <a:gd name="T107" fmla="*/ 39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9" h="658">
                    <a:moveTo>
                      <a:pt x="330" y="658"/>
                    </a:moveTo>
                    <a:lnTo>
                      <a:pt x="330" y="658"/>
                    </a:lnTo>
                    <a:lnTo>
                      <a:pt x="312" y="656"/>
                    </a:lnTo>
                    <a:lnTo>
                      <a:pt x="296" y="655"/>
                    </a:lnTo>
                    <a:lnTo>
                      <a:pt x="280" y="654"/>
                    </a:lnTo>
                    <a:lnTo>
                      <a:pt x="264" y="651"/>
                    </a:lnTo>
                    <a:lnTo>
                      <a:pt x="248" y="647"/>
                    </a:lnTo>
                    <a:lnTo>
                      <a:pt x="231" y="643"/>
                    </a:lnTo>
                    <a:lnTo>
                      <a:pt x="202" y="631"/>
                    </a:lnTo>
                    <a:lnTo>
                      <a:pt x="172" y="617"/>
                    </a:lnTo>
                    <a:lnTo>
                      <a:pt x="146" y="601"/>
                    </a:lnTo>
                    <a:lnTo>
                      <a:pt x="120" y="583"/>
                    </a:lnTo>
                    <a:lnTo>
                      <a:pt x="97" y="561"/>
                    </a:lnTo>
                    <a:lnTo>
                      <a:pt x="76" y="538"/>
                    </a:lnTo>
                    <a:lnTo>
                      <a:pt x="57" y="513"/>
                    </a:lnTo>
                    <a:lnTo>
                      <a:pt x="41" y="486"/>
                    </a:lnTo>
                    <a:lnTo>
                      <a:pt x="26" y="456"/>
                    </a:lnTo>
                    <a:lnTo>
                      <a:pt x="15" y="427"/>
                    </a:lnTo>
                    <a:lnTo>
                      <a:pt x="11" y="411"/>
                    </a:lnTo>
                    <a:lnTo>
                      <a:pt x="7" y="394"/>
                    </a:lnTo>
                    <a:lnTo>
                      <a:pt x="4" y="378"/>
                    </a:lnTo>
                    <a:lnTo>
                      <a:pt x="2" y="362"/>
                    </a:lnTo>
                    <a:lnTo>
                      <a:pt x="0" y="346"/>
                    </a:lnTo>
                    <a:lnTo>
                      <a:pt x="0" y="329"/>
                    </a:lnTo>
                    <a:lnTo>
                      <a:pt x="0" y="329"/>
                    </a:lnTo>
                    <a:lnTo>
                      <a:pt x="0" y="311"/>
                    </a:lnTo>
                    <a:lnTo>
                      <a:pt x="2" y="295"/>
                    </a:lnTo>
                    <a:lnTo>
                      <a:pt x="4" y="279"/>
                    </a:lnTo>
                    <a:lnTo>
                      <a:pt x="7" y="263"/>
                    </a:lnTo>
                    <a:lnTo>
                      <a:pt x="11" y="247"/>
                    </a:lnTo>
                    <a:lnTo>
                      <a:pt x="15" y="231"/>
                    </a:lnTo>
                    <a:lnTo>
                      <a:pt x="26" y="201"/>
                    </a:lnTo>
                    <a:lnTo>
                      <a:pt x="41" y="171"/>
                    </a:lnTo>
                    <a:lnTo>
                      <a:pt x="57" y="145"/>
                    </a:lnTo>
                    <a:lnTo>
                      <a:pt x="76" y="119"/>
                    </a:lnTo>
                    <a:lnTo>
                      <a:pt x="97" y="96"/>
                    </a:lnTo>
                    <a:lnTo>
                      <a:pt x="120" y="75"/>
                    </a:lnTo>
                    <a:lnTo>
                      <a:pt x="146" y="56"/>
                    </a:lnTo>
                    <a:lnTo>
                      <a:pt x="172" y="40"/>
                    </a:lnTo>
                    <a:lnTo>
                      <a:pt x="202" y="25"/>
                    </a:lnTo>
                    <a:lnTo>
                      <a:pt x="231" y="14"/>
                    </a:lnTo>
                    <a:lnTo>
                      <a:pt x="248" y="10"/>
                    </a:lnTo>
                    <a:lnTo>
                      <a:pt x="264" y="6"/>
                    </a:lnTo>
                    <a:lnTo>
                      <a:pt x="280" y="4"/>
                    </a:lnTo>
                    <a:lnTo>
                      <a:pt x="296" y="1"/>
                    </a:lnTo>
                    <a:lnTo>
                      <a:pt x="312" y="1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46" y="1"/>
                    </a:lnTo>
                    <a:lnTo>
                      <a:pt x="363" y="1"/>
                    </a:lnTo>
                    <a:lnTo>
                      <a:pt x="379" y="4"/>
                    </a:lnTo>
                    <a:lnTo>
                      <a:pt x="395" y="6"/>
                    </a:lnTo>
                    <a:lnTo>
                      <a:pt x="411" y="10"/>
                    </a:lnTo>
                    <a:lnTo>
                      <a:pt x="428" y="14"/>
                    </a:lnTo>
                    <a:lnTo>
                      <a:pt x="457" y="25"/>
                    </a:lnTo>
                    <a:lnTo>
                      <a:pt x="485" y="40"/>
                    </a:lnTo>
                    <a:lnTo>
                      <a:pt x="514" y="56"/>
                    </a:lnTo>
                    <a:lnTo>
                      <a:pt x="539" y="75"/>
                    </a:lnTo>
                    <a:lnTo>
                      <a:pt x="562" y="96"/>
                    </a:lnTo>
                    <a:lnTo>
                      <a:pt x="583" y="119"/>
                    </a:lnTo>
                    <a:lnTo>
                      <a:pt x="602" y="145"/>
                    </a:lnTo>
                    <a:lnTo>
                      <a:pt x="618" y="171"/>
                    </a:lnTo>
                    <a:lnTo>
                      <a:pt x="632" y="201"/>
                    </a:lnTo>
                    <a:lnTo>
                      <a:pt x="644" y="231"/>
                    </a:lnTo>
                    <a:lnTo>
                      <a:pt x="648" y="247"/>
                    </a:lnTo>
                    <a:lnTo>
                      <a:pt x="652" y="263"/>
                    </a:lnTo>
                    <a:lnTo>
                      <a:pt x="655" y="279"/>
                    </a:lnTo>
                    <a:lnTo>
                      <a:pt x="656" y="295"/>
                    </a:lnTo>
                    <a:lnTo>
                      <a:pt x="657" y="311"/>
                    </a:lnTo>
                    <a:lnTo>
                      <a:pt x="659" y="329"/>
                    </a:lnTo>
                    <a:lnTo>
                      <a:pt x="659" y="329"/>
                    </a:lnTo>
                    <a:lnTo>
                      <a:pt x="657" y="346"/>
                    </a:lnTo>
                    <a:lnTo>
                      <a:pt x="656" y="362"/>
                    </a:lnTo>
                    <a:lnTo>
                      <a:pt x="655" y="378"/>
                    </a:lnTo>
                    <a:lnTo>
                      <a:pt x="652" y="394"/>
                    </a:lnTo>
                    <a:lnTo>
                      <a:pt x="648" y="411"/>
                    </a:lnTo>
                    <a:lnTo>
                      <a:pt x="644" y="427"/>
                    </a:lnTo>
                    <a:lnTo>
                      <a:pt x="632" y="456"/>
                    </a:lnTo>
                    <a:lnTo>
                      <a:pt x="618" y="486"/>
                    </a:lnTo>
                    <a:lnTo>
                      <a:pt x="602" y="513"/>
                    </a:lnTo>
                    <a:lnTo>
                      <a:pt x="583" y="538"/>
                    </a:lnTo>
                    <a:lnTo>
                      <a:pt x="562" y="561"/>
                    </a:lnTo>
                    <a:lnTo>
                      <a:pt x="539" y="583"/>
                    </a:lnTo>
                    <a:lnTo>
                      <a:pt x="514" y="601"/>
                    </a:lnTo>
                    <a:lnTo>
                      <a:pt x="485" y="617"/>
                    </a:lnTo>
                    <a:lnTo>
                      <a:pt x="457" y="631"/>
                    </a:lnTo>
                    <a:lnTo>
                      <a:pt x="428" y="643"/>
                    </a:lnTo>
                    <a:lnTo>
                      <a:pt x="411" y="647"/>
                    </a:lnTo>
                    <a:lnTo>
                      <a:pt x="395" y="651"/>
                    </a:lnTo>
                    <a:lnTo>
                      <a:pt x="379" y="654"/>
                    </a:lnTo>
                    <a:lnTo>
                      <a:pt x="363" y="655"/>
                    </a:lnTo>
                    <a:lnTo>
                      <a:pt x="346" y="656"/>
                    </a:lnTo>
                    <a:lnTo>
                      <a:pt x="330" y="658"/>
                    </a:lnTo>
                    <a:lnTo>
                      <a:pt x="330" y="658"/>
                    </a:lnTo>
                    <a:close/>
                    <a:moveTo>
                      <a:pt x="330" y="37"/>
                    </a:moveTo>
                    <a:lnTo>
                      <a:pt x="330" y="37"/>
                    </a:lnTo>
                    <a:lnTo>
                      <a:pt x="300" y="39"/>
                    </a:lnTo>
                    <a:lnTo>
                      <a:pt x="270" y="44"/>
                    </a:lnTo>
                    <a:lnTo>
                      <a:pt x="244" y="51"/>
                    </a:lnTo>
                    <a:lnTo>
                      <a:pt x="217" y="60"/>
                    </a:lnTo>
                    <a:lnTo>
                      <a:pt x="191" y="72"/>
                    </a:lnTo>
                    <a:lnTo>
                      <a:pt x="167" y="87"/>
                    </a:lnTo>
                    <a:lnTo>
                      <a:pt x="144" y="104"/>
                    </a:lnTo>
                    <a:lnTo>
                      <a:pt x="124" y="123"/>
                    </a:lnTo>
                    <a:lnTo>
                      <a:pt x="105" y="143"/>
                    </a:lnTo>
                    <a:lnTo>
                      <a:pt x="88" y="166"/>
                    </a:lnTo>
                    <a:lnTo>
                      <a:pt x="73" y="190"/>
                    </a:lnTo>
                    <a:lnTo>
                      <a:pt x="61" y="216"/>
                    </a:lnTo>
                    <a:lnTo>
                      <a:pt x="51" y="243"/>
                    </a:lnTo>
                    <a:lnTo>
                      <a:pt x="45" y="270"/>
                    </a:lnTo>
                    <a:lnTo>
                      <a:pt x="39" y="299"/>
                    </a:lnTo>
                    <a:lnTo>
                      <a:pt x="38" y="329"/>
                    </a:lnTo>
                    <a:lnTo>
                      <a:pt x="38" y="329"/>
                    </a:lnTo>
                    <a:lnTo>
                      <a:pt x="39" y="358"/>
                    </a:lnTo>
                    <a:lnTo>
                      <a:pt x="45" y="388"/>
                    </a:lnTo>
                    <a:lnTo>
                      <a:pt x="51" y="415"/>
                    </a:lnTo>
                    <a:lnTo>
                      <a:pt x="61" y="441"/>
                    </a:lnTo>
                    <a:lnTo>
                      <a:pt x="73" y="467"/>
                    </a:lnTo>
                    <a:lnTo>
                      <a:pt x="88" y="491"/>
                    </a:lnTo>
                    <a:lnTo>
                      <a:pt x="105" y="514"/>
                    </a:lnTo>
                    <a:lnTo>
                      <a:pt x="124" y="534"/>
                    </a:lnTo>
                    <a:lnTo>
                      <a:pt x="144" y="553"/>
                    </a:lnTo>
                    <a:lnTo>
                      <a:pt x="167" y="570"/>
                    </a:lnTo>
                    <a:lnTo>
                      <a:pt x="191" y="585"/>
                    </a:lnTo>
                    <a:lnTo>
                      <a:pt x="217" y="597"/>
                    </a:lnTo>
                    <a:lnTo>
                      <a:pt x="244" y="607"/>
                    </a:lnTo>
                    <a:lnTo>
                      <a:pt x="270" y="613"/>
                    </a:lnTo>
                    <a:lnTo>
                      <a:pt x="300" y="619"/>
                    </a:lnTo>
                    <a:lnTo>
                      <a:pt x="330" y="620"/>
                    </a:lnTo>
                    <a:lnTo>
                      <a:pt x="330" y="620"/>
                    </a:lnTo>
                    <a:lnTo>
                      <a:pt x="359" y="619"/>
                    </a:lnTo>
                    <a:lnTo>
                      <a:pt x="389" y="613"/>
                    </a:lnTo>
                    <a:lnTo>
                      <a:pt x="415" y="607"/>
                    </a:lnTo>
                    <a:lnTo>
                      <a:pt x="442" y="597"/>
                    </a:lnTo>
                    <a:lnTo>
                      <a:pt x="468" y="585"/>
                    </a:lnTo>
                    <a:lnTo>
                      <a:pt x="492" y="570"/>
                    </a:lnTo>
                    <a:lnTo>
                      <a:pt x="515" y="553"/>
                    </a:lnTo>
                    <a:lnTo>
                      <a:pt x="535" y="534"/>
                    </a:lnTo>
                    <a:lnTo>
                      <a:pt x="554" y="514"/>
                    </a:lnTo>
                    <a:lnTo>
                      <a:pt x="571" y="491"/>
                    </a:lnTo>
                    <a:lnTo>
                      <a:pt x="585" y="467"/>
                    </a:lnTo>
                    <a:lnTo>
                      <a:pt x="598" y="441"/>
                    </a:lnTo>
                    <a:lnTo>
                      <a:pt x="608" y="415"/>
                    </a:lnTo>
                    <a:lnTo>
                      <a:pt x="614" y="388"/>
                    </a:lnTo>
                    <a:lnTo>
                      <a:pt x="620" y="358"/>
                    </a:lnTo>
                    <a:lnTo>
                      <a:pt x="621" y="329"/>
                    </a:lnTo>
                    <a:lnTo>
                      <a:pt x="621" y="329"/>
                    </a:lnTo>
                    <a:lnTo>
                      <a:pt x="620" y="299"/>
                    </a:lnTo>
                    <a:lnTo>
                      <a:pt x="614" y="270"/>
                    </a:lnTo>
                    <a:lnTo>
                      <a:pt x="608" y="243"/>
                    </a:lnTo>
                    <a:lnTo>
                      <a:pt x="598" y="216"/>
                    </a:lnTo>
                    <a:lnTo>
                      <a:pt x="585" y="190"/>
                    </a:lnTo>
                    <a:lnTo>
                      <a:pt x="571" y="166"/>
                    </a:lnTo>
                    <a:lnTo>
                      <a:pt x="554" y="143"/>
                    </a:lnTo>
                    <a:lnTo>
                      <a:pt x="535" y="123"/>
                    </a:lnTo>
                    <a:lnTo>
                      <a:pt x="515" y="104"/>
                    </a:lnTo>
                    <a:lnTo>
                      <a:pt x="492" y="87"/>
                    </a:lnTo>
                    <a:lnTo>
                      <a:pt x="468" y="72"/>
                    </a:lnTo>
                    <a:lnTo>
                      <a:pt x="442" y="60"/>
                    </a:lnTo>
                    <a:lnTo>
                      <a:pt x="415" y="51"/>
                    </a:lnTo>
                    <a:lnTo>
                      <a:pt x="389" y="44"/>
                    </a:lnTo>
                    <a:lnTo>
                      <a:pt x="359" y="39"/>
                    </a:lnTo>
                    <a:lnTo>
                      <a:pt x="330" y="37"/>
                    </a:lnTo>
                    <a:lnTo>
                      <a:pt x="330" y="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8" name="Freeform 283">
                <a:extLst>
                  <a:ext uri="{FF2B5EF4-FFF2-40B4-BE49-F238E27FC236}">
                    <a16:creationId xmlns:a16="http://schemas.microsoft.com/office/drawing/2014/main" id="{2CB9EC12-680D-B448-B807-0CB1CD7E4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369" y="5858492"/>
                <a:ext cx="77014" cy="55031"/>
              </a:xfrm>
              <a:custGeom>
                <a:avLst/>
                <a:gdLst>
                  <a:gd name="T0" fmla="*/ 0 w 89"/>
                  <a:gd name="T1" fmla="*/ 78 h 87"/>
                  <a:gd name="T2" fmla="*/ 0 w 89"/>
                  <a:gd name="T3" fmla="*/ 78 h 87"/>
                  <a:gd name="T4" fmla="*/ 2 w 89"/>
                  <a:gd name="T5" fmla="*/ 82 h 87"/>
                  <a:gd name="T6" fmla="*/ 4 w 89"/>
                  <a:gd name="T7" fmla="*/ 85 h 87"/>
                  <a:gd name="T8" fmla="*/ 4 w 89"/>
                  <a:gd name="T9" fmla="*/ 85 h 87"/>
                  <a:gd name="T10" fmla="*/ 4 w 89"/>
                  <a:gd name="T11" fmla="*/ 85 h 87"/>
                  <a:gd name="T12" fmla="*/ 7 w 89"/>
                  <a:gd name="T13" fmla="*/ 87 h 87"/>
                  <a:gd name="T14" fmla="*/ 11 w 89"/>
                  <a:gd name="T15" fmla="*/ 87 h 87"/>
                  <a:gd name="T16" fmla="*/ 14 w 89"/>
                  <a:gd name="T17" fmla="*/ 87 h 87"/>
                  <a:gd name="T18" fmla="*/ 18 w 89"/>
                  <a:gd name="T19" fmla="*/ 85 h 87"/>
                  <a:gd name="T20" fmla="*/ 45 w 89"/>
                  <a:gd name="T21" fmla="*/ 58 h 87"/>
                  <a:gd name="T22" fmla="*/ 72 w 89"/>
                  <a:gd name="T23" fmla="*/ 85 h 87"/>
                  <a:gd name="T24" fmla="*/ 72 w 89"/>
                  <a:gd name="T25" fmla="*/ 85 h 87"/>
                  <a:gd name="T26" fmla="*/ 76 w 89"/>
                  <a:gd name="T27" fmla="*/ 87 h 87"/>
                  <a:gd name="T28" fmla="*/ 78 w 89"/>
                  <a:gd name="T29" fmla="*/ 87 h 87"/>
                  <a:gd name="T30" fmla="*/ 78 w 89"/>
                  <a:gd name="T31" fmla="*/ 87 h 87"/>
                  <a:gd name="T32" fmla="*/ 82 w 89"/>
                  <a:gd name="T33" fmla="*/ 87 h 87"/>
                  <a:gd name="T34" fmla="*/ 85 w 89"/>
                  <a:gd name="T35" fmla="*/ 85 h 87"/>
                  <a:gd name="T36" fmla="*/ 85 w 89"/>
                  <a:gd name="T37" fmla="*/ 85 h 87"/>
                  <a:gd name="T38" fmla="*/ 88 w 89"/>
                  <a:gd name="T39" fmla="*/ 82 h 87"/>
                  <a:gd name="T40" fmla="*/ 89 w 89"/>
                  <a:gd name="T41" fmla="*/ 78 h 87"/>
                  <a:gd name="T42" fmla="*/ 88 w 89"/>
                  <a:gd name="T43" fmla="*/ 74 h 87"/>
                  <a:gd name="T44" fmla="*/ 85 w 89"/>
                  <a:gd name="T45" fmla="*/ 71 h 87"/>
                  <a:gd name="T46" fmla="*/ 58 w 89"/>
                  <a:gd name="T47" fmla="*/ 44 h 87"/>
                  <a:gd name="T48" fmla="*/ 85 w 89"/>
                  <a:gd name="T49" fmla="*/ 17 h 87"/>
                  <a:gd name="T50" fmla="*/ 85 w 89"/>
                  <a:gd name="T51" fmla="*/ 17 h 87"/>
                  <a:gd name="T52" fmla="*/ 88 w 89"/>
                  <a:gd name="T53" fmla="*/ 13 h 87"/>
                  <a:gd name="T54" fmla="*/ 89 w 89"/>
                  <a:gd name="T55" fmla="*/ 9 h 87"/>
                  <a:gd name="T56" fmla="*/ 88 w 89"/>
                  <a:gd name="T57" fmla="*/ 7 h 87"/>
                  <a:gd name="T58" fmla="*/ 85 w 89"/>
                  <a:gd name="T59" fmla="*/ 3 h 87"/>
                  <a:gd name="T60" fmla="*/ 85 w 89"/>
                  <a:gd name="T61" fmla="*/ 3 h 87"/>
                  <a:gd name="T62" fmla="*/ 82 w 89"/>
                  <a:gd name="T63" fmla="*/ 1 h 87"/>
                  <a:gd name="T64" fmla="*/ 78 w 89"/>
                  <a:gd name="T65" fmla="*/ 0 h 87"/>
                  <a:gd name="T66" fmla="*/ 78 w 89"/>
                  <a:gd name="T67" fmla="*/ 0 h 87"/>
                  <a:gd name="T68" fmla="*/ 78 w 89"/>
                  <a:gd name="T69" fmla="*/ 0 h 87"/>
                  <a:gd name="T70" fmla="*/ 76 w 89"/>
                  <a:gd name="T71" fmla="*/ 1 h 87"/>
                  <a:gd name="T72" fmla="*/ 72 w 89"/>
                  <a:gd name="T73" fmla="*/ 3 h 87"/>
                  <a:gd name="T74" fmla="*/ 45 w 89"/>
                  <a:gd name="T75" fmla="*/ 31 h 87"/>
                  <a:gd name="T76" fmla="*/ 18 w 89"/>
                  <a:gd name="T77" fmla="*/ 3 h 87"/>
                  <a:gd name="T78" fmla="*/ 18 w 89"/>
                  <a:gd name="T79" fmla="*/ 3 h 87"/>
                  <a:gd name="T80" fmla="*/ 14 w 89"/>
                  <a:gd name="T81" fmla="*/ 1 h 87"/>
                  <a:gd name="T82" fmla="*/ 11 w 89"/>
                  <a:gd name="T83" fmla="*/ 0 h 87"/>
                  <a:gd name="T84" fmla="*/ 7 w 89"/>
                  <a:gd name="T85" fmla="*/ 1 h 87"/>
                  <a:gd name="T86" fmla="*/ 4 w 89"/>
                  <a:gd name="T87" fmla="*/ 3 h 87"/>
                  <a:gd name="T88" fmla="*/ 4 w 89"/>
                  <a:gd name="T89" fmla="*/ 3 h 87"/>
                  <a:gd name="T90" fmla="*/ 2 w 89"/>
                  <a:gd name="T91" fmla="*/ 7 h 87"/>
                  <a:gd name="T92" fmla="*/ 0 w 89"/>
                  <a:gd name="T93" fmla="*/ 9 h 87"/>
                  <a:gd name="T94" fmla="*/ 0 w 89"/>
                  <a:gd name="T95" fmla="*/ 9 h 87"/>
                  <a:gd name="T96" fmla="*/ 2 w 89"/>
                  <a:gd name="T97" fmla="*/ 13 h 87"/>
                  <a:gd name="T98" fmla="*/ 4 w 89"/>
                  <a:gd name="T99" fmla="*/ 17 h 87"/>
                  <a:gd name="T100" fmla="*/ 31 w 89"/>
                  <a:gd name="T101" fmla="*/ 44 h 87"/>
                  <a:gd name="T102" fmla="*/ 4 w 89"/>
                  <a:gd name="T103" fmla="*/ 71 h 87"/>
                  <a:gd name="T104" fmla="*/ 4 w 89"/>
                  <a:gd name="T105" fmla="*/ 71 h 87"/>
                  <a:gd name="T106" fmla="*/ 2 w 89"/>
                  <a:gd name="T107" fmla="*/ 74 h 87"/>
                  <a:gd name="T108" fmla="*/ 0 w 89"/>
                  <a:gd name="T109" fmla="*/ 78 h 87"/>
                  <a:gd name="T110" fmla="*/ 0 w 89"/>
                  <a:gd name="T111" fmla="*/ 7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9" h="87">
                    <a:moveTo>
                      <a:pt x="0" y="78"/>
                    </a:moveTo>
                    <a:lnTo>
                      <a:pt x="0" y="78"/>
                    </a:lnTo>
                    <a:lnTo>
                      <a:pt x="2" y="82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7" y="87"/>
                    </a:lnTo>
                    <a:lnTo>
                      <a:pt x="11" y="87"/>
                    </a:lnTo>
                    <a:lnTo>
                      <a:pt x="14" y="87"/>
                    </a:lnTo>
                    <a:lnTo>
                      <a:pt x="18" y="85"/>
                    </a:lnTo>
                    <a:lnTo>
                      <a:pt x="45" y="58"/>
                    </a:lnTo>
                    <a:lnTo>
                      <a:pt x="72" y="85"/>
                    </a:lnTo>
                    <a:lnTo>
                      <a:pt x="72" y="85"/>
                    </a:lnTo>
                    <a:lnTo>
                      <a:pt x="76" y="87"/>
                    </a:lnTo>
                    <a:lnTo>
                      <a:pt x="78" y="87"/>
                    </a:lnTo>
                    <a:lnTo>
                      <a:pt x="78" y="87"/>
                    </a:lnTo>
                    <a:lnTo>
                      <a:pt x="82" y="87"/>
                    </a:lnTo>
                    <a:lnTo>
                      <a:pt x="85" y="85"/>
                    </a:lnTo>
                    <a:lnTo>
                      <a:pt x="85" y="85"/>
                    </a:lnTo>
                    <a:lnTo>
                      <a:pt x="88" y="82"/>
                    </a:lnTo>
                    <a:lnTo>
                      <a:pt x="89" y="78"/>
                    </a:lnTo>
                    <a:lnTo>
                      <a:pt x="88" y="74"/>
                    </a:lnTo>
                    <a:lnTo>
                      <a:pt x="85" y="71"/>
                    </a:lnTo>
                    <a:lnTo>
                      <a:pt x="58" y="44"/>
                    </a:lnTo>
                    <a:lnTo>
                      <a:pt x="85" y="17"/>
                    </a:lnTo>
                    <a:lnTo>
                      <a:pt x="85" y="17"/>
                    </a:lnTo>
                    <a:lnTo>
                      <a:pt x="88" y="13"/>
                    </a:lnTo>
                    <a:lnTo>
                      <a:pt x="89" y="9"/>
                    </a:lnTo>
                    <a:lnTo>
                      <a:pt x="88" y="7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2" y="1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6" y="1"/>
                    </a:lnTo>
                    <a:lnTo>
                      <a:pt x="72" y="3"/>
                    </a:lnTo>
                    <a:lnTo>
                      <a:pt x="45" y="31"/>
                    </a:lnTo>
                    <a:lnTo>
                      <a:pt x="18" y="3"/>
                    </a:lnTo>
                    <a:lnTo>
                      <a:pt x="18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7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2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7"/>
                    </a:lnTo>
                    <a:lnTo>
                      <a:pt x="31" y="44"/>
                    </a:lnTo>
                    <a:lnTo>
                      <a:pt x="4" y="71"/>
                    </a:lnTo>
                    <a:lnTo>
                      <a:pt x="4" y="71"/>
                    </a:lnTo>
                    <a:lnTo>
                      <a:pt x="2" y="74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9" name="Freeform 284">
                <a:extLst>
                  <a:ext uri="{FF2B5EF4-FFF2-40B4-BE49-F238E27FC236}">
                    <a16:creationId xmlns:a16="http://schemas.microsoft.com/office/drawing/2014/main" id="{8F645DC0-0F1A-8640-BE67-809B9DAB3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7394" y="5958548"/>
                <a:ext cx="75264" cy="55031"/>
              </a:xfrm>
              <a:custGeom>
                <a:avLst/>
                <a:gdLst>
                  <a:gd name="T0" fmla="*/ 57 w 87"/>
                  <a:gd name="T1" fmla="*/ 43 h 87"/>
                  <a:gd name="T2" fmla="*/ 85 w 87"/>
                  <a:gd name="T3" fmla="*/ 16 h 87"/>
                  <a:gd name="T4" fmla="*/ 85 w 87"/>
                  <a:gd name="T5" fmla="*/ 16 h 87"/>
                  <a:gd name="T6" fmla="*/ 86 w 87"/>
                  <a:gd name="T7" fmla="*/ 12 h 87"/>
                  <a:gd name="T8" fmla="*/ 87 w 87"/>
                  <a:gd name="T9" fmla="*/ 9 h 87"/>
                  <a:gd name="T10" fmla="*/ 87 w 87"/>
                  <a:gd name="T11" fmla="*/ 9 h 87"/>
                  <a:gd name="T12" fmla="*/ 86 w 87"/>
                  <a:gd name="T13" fmla="*/ 5 h 87"/>
                  <a:gd name="T14" fmla="*/ 85 w 87"/>
                  <a:gd name="T15" fmla="*/ 3 h 87"/>
                  <a:gd name="T16" fmla="*/ 85 w 87"/>
                  <a:gd name="T17" fmla="*/ 3 h 87"/>
                  <a:gd name="T18" fmla="*/ 81 w 87"/>
                  <a:gd name="T19" fmla="*/ 0 h 87"/>
                  <a:gd name="T20" fmla="*/ 78 w 87"/>
                  <a:gd name="T21" fmla="*/ 0 h 87"/>
                  <a:gd name="T22" fmla="*/ 74 w 87"/>
                  <a:gd name="T23" fmla="*/ 0 h 87"/>
                  <a:gd name="T24" fmla="*/ 71 w 87"/>
                  <a:gd name="T25" fmla="*/ 3 h 87"/>
                  <a:gd name="T26" fmla="*/ 43 w 87"/>
                  <a:gd name="T27" fmla="*/ 29 h 87"/>
                  <a:gd name="T28" fmla="*/ 16 w 87"/>
                  <a:gd name="T29" fmla="*/ 3 h 87"/>
                  <a:gd name="T30" fmla="*/ 16 w 87"/>
                  <a:gd name="T31" fmla="*/ 3 h 87"/>
                  <a:gd name="T32" fmla="*/ 14 w 87"/>
                  <a:gd name="T33" fmla="*/ 0 h 87"/>
                  <a:gd name="T34" fmla="*/ 10 w 87"/>
                  <a:gd name="T35" fmla="*/ 0 h 87"/>
                  <a:gd name="T36" fmla="*/ 6 w 87"/>
                  <a:gd name="T37" fmla="*/ 0 h 87"/>
                  <a:gd name="T38" fmla="*/ 3 w 87"/>
                  <a:gd name="T39" fmla="*/ 3 h 87"/>
                  <a:gd name="T40" fmla="*/ 3 w 87"/>
                  <a:gd name="T41" fmla="*/ 3 h 87"/>
                  <a:gd name="T42" fmla="*/ 0 w 87"/>
                  <a:gd name="T43" fmla="*/ 5 h 87"/>
                  <a:gd name="T44" fmla="*/ 0 w 87"/>
                  <a:gd name="T45" fmla="*/ 9 h 87"/>
                  <a:gd name="T46" fmla="*/ 0 w 87"/>
                  <a:gd name="T47" fmla="*/ 12 h 87"/>
                  <a:gd name="T48" fmla="*/ 3 w 87"/>
                  <a:gd name="T49" fmla="*/ 16 h 87"/>
                  <a:gd name="T50" fmla="*/ 30 w 87"/>
                  <a:gd name="T51" fmla="*/ 43 h 87"/>
                  <a:gd name="T52" fmla="*/ 3 w 87"/>
                  <a:gd name="T53" fmla="*/ 70 h 87"/>
                  <a:gd name="T54" fmla="*/ 3 w 87"/>
                  <a:gd name="T55" fmla="*/ 70 h 87"/>
                  <a:gd name="T56" fmla="*/ 0 w 87"/>
                  <a:gd name="T57" fmla="*/ 74 h 87"/>
                  <a:gd name="T58" fmla="*/ 0 w 87"/>
                  <a:gd name="T59" fmla="*/ 76 h 87"/>
                  <a:gd name="T60" fmla="*/ 0 w 87"/>
                  <a:gd name="T61" fmla="*/ 80 h 87"/>
                  <a:gd name="T62" fmla="*/ 3 w 87"/>
                  <a:gd name="T63" fmla="*/ 84 h 87"/>
                  <a:gd name="T64" fmla="*/ 3 w 87"/>
                  <a:gd name="T65" fmla="*/ 84 h 87"/>
                  <a:gd name="T66" fmla="*/ 6 w 87"/>
                  <a:gd name="T67" fmla="*/ 86 h 87"/>
                  <a:gd name="T68" fmla="*/ 10 w 87"/>
                  <a:gd name="T69" fmla="*/ 87 h 87"/>
                  <a:gd name="T70" fmla="*/ 14 w 87"/>
                  <a:gd name="T71" fmla="*/ 86 h 87"/>
                  <a:gd name="T72" fmla="*/ 16 w 87"/>
                  <a:gd name="T73" fmla="*/ 84 h 87"/>
                  <a:gd name="T74" fmla="*/ 43 w 87"/>
                  <a:gd name="T75" fmla="*/ 56 h 87"/>
                  <a:gd name="T76" fmla="*/ 71 w 87"/>
                  <a:gd name="T77" fmla="*/ 84 h 87"/>
                  <a:gd name="T78" fmla="*/ 71 w 87"/>
                  <a:gd name="T79" fmla="*/ 84 h 87"/>
                  <a:gd name="T80" fmla="*/ 74 w 87"/>
                  <a:gd name="T81" fmla="*/ 86 h 87"/>
                  <a:gd name="T82" fmla="*/ 78 w 87"/>
                  <a:gd name="T83" fmla="*/ 87 h 87"/>
                  <a:gd name="T84" fmla="*/ 78 w 87"/>
                  <a:gd name="T85" fmla="*/ 87 h 87"/>
                  <a:gd name="T86" fmla="*/ 81 w 87"/>
                  <a:gd name="T87" fmla="*/ 86 h 87"/>
                  <a:gd name="T88" fmla="*/ 85 w 87"/>
                  <a:gd name="T89" fmla="*/ 84 h 87"/>
                  <a:gd name="T90" fmla="*/ 85 w 87"/>
                  <a:gd name="T91" fmla="*/ 84 h 87"/>
                  <a:gd name="T92" fmla="*/ 86 w 87"/>
                  <a:gd name="T93" fmla="*/ 80 h 87"/>
                  <a:gd name="T94" fmla="*/ 87 w 87"/>
                  <a:gd name="T95" fmla="*/ 76 h 87"/>
                  <a:gd name="T96" fmla="*/ 87 w 87"/>
                  <a:gd name="T97" fmla="*/ 76 h 87"/>
                  <a:gd name="T98" fmla="*/ 86 w 87"/>
                  <a:gd name="T99" fmla="*/ 74 h 87"/>
                  <a:gd name="T100" fmla="*/ 85 w 87"/>
                  <a:gd name="T101" fmla="*/ 70 h 87"/>
                  <a:gd name="T102" fmla="*/ 57 w 87"/>
                  <a:gd name="T103" fmla="*/ 4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7" h="87">
                    <a:moveTo>
                      <a:pt x="57" y="43"/>
                    </a:moveTo>
                    <a:lnTo>
                      <a:pt x="85" y="16"/>
                    </a:lnTo>
                    <a:lnTo>
                      <a:pt x="85" y="16"/>
                    </a:lnTo>
                    <a:lnTo>
                      <a:pt x="86" y="12"/>
                    </a:lnTo>
                    <a:lnTo>
                      <a:pt x="87" y="9"/>
                    </a:lnTo>
                    <a:lnTo>
                      <a:pt x="87" y="9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1" y="0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71" y="3"/>
                    </a:lnTo>
                    <a:lnTo>
                      <a:pt x="43" y="29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3" y="16"/>
                    </a:lnTo>
                    <a:lnTo>
                      <a:pt x="30" y="43"/>
                    </a:lnTo>
                    <a:lnTo>
                      <a:pt x="3" y="70"/>
                    </a:lnTo>
                    <a:lnTo>
                      <a:pt x="3" y="70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3" y="84"/>
                    </a:lnTo>
                    <a:lnTo>
                      <a:pt x="3" y="84"/>
                    </a:lnTo>
                    <a:lnTo>
                      <a:pt x="6" y="86"/>
                    </a:lnTo>
                    <a:lnTo>
                      <a:pt x="10" y="87"/>
                    </a:lnTo>
                    <a:lnTo>
                      <a:pt x="14" y="86"/>
                    </a:lnTo>
                    <a:lnTo>
                      <a:pt x="16" y="84"/>
                    </a:lnTo>
                    <a:lnTo>
                      <a:pt x="43" y="56"/>
                    </a:lnTo>
                    <a:lnTo>
                      <a:pt x="71" y="84"/>
                    </a:lnTo>
                    <a:lnTo>
                      <a:pt x="71" y="84"/>
                    </a:lnTo>
                    <a:lnTo>
                      <a:pt x="74" y="86"/>
                    </a:lnTo>
                    <a:lnTo>
                      <a:pt x="78" y="87"/>
                    </a:lnTo>
                    <a:lnTo>
                      <a:pt x="78" y="87"/>
                    </a:lnTo>
                    <a:lnTo>
                      <a:pt x="81" y="86"/>
                    </a:lnTo>
                    <a:lnTo>
                      <a:pt x="85" y="84"/>
                    </a:lnTo>
                    <a:lnTo>
                      <a:pt x="85" y="84"/>
                    </a:lnTo>
                    <a:lnTo>
                      <a:pt x="86" y="80"/>
                    </a:lnTo>
                    <a:lnTo>
                      <a:pt x="87" y="76"/>
                    </a:lnTo>
                    <a:lnTo>
                      <a:pt x="87" y="76"/>
                    </a:lnTo>
                    <a:lnTo>
                      <a:pt x="86" y="74"/>
                    </a:lnTo>
                    <a:lnTo>
                      <a:pt x="85" y="70"/>
                    </a:lnTo>
                    <a:lnTo>
                      <a:pt x="57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20" name="Freeform 285">
                <a:extLst>
                  <a:ext uri="{FF2B5EF4-FFF2-40B4-BE49-F238E27FC236}">
                    <a16:creationId xmlns:a16="http://schemas.microsoft.com/office/drawing/2014/main" id="{41D6DB2F-4CFA-F54E-8532-96913038D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46867" y="5865997"/>
                <a:ext cx="215289" cy="153836"/>
              </a:xfrm>
              <a:custGeom>
                <a:avLst/>
                <a:gdLst>
                  <a:gd name="T0" fmla="*/ 227 w 245"/>
                  <a:gd name="T1" fmla="*/ 78 h 246"/>
                  <a:gd name="T2" fmla="*/ 228 w 245"/>
                  <a:gd name="T3" fmla="*/ 81 h 246"/>
                  <a:gd name="T4" fmla="*/ 232 w 245"/>
                  <a:gd name="T5" fmla="*/ 86 h 246"/>
                  <a:gd name="T6" fmla="*/ 236 w 245"/>
                  <a:gd name="T7" fmla="*/ 87 h 246"/>
                  <a:gd name="T8" fmla="*/ 243 w 245"/>
                  <a:gd name="T9" fmla="*/ 85 h 246"/>
                  <a:gd name="T10" fmla="*/ 245 w 245"/>
                  <a:gd name="T11" fmla="*/ 78 h 246"/>
                  <a:gd name="T12" fmla="*/ 245 w 245"/>
                  <a:gd name="T13" fmla="*/ 10 h 246"/>
                  <a:gd name="T14" fmla="*/ 243 w 245"/>
                  <a:gd name="T15" fmla="*/ 3 h 246"/>
                  <a:gd name="T16" fmla="*/ 236 w 245"/>
                  <a:gd name="T17" fmla="*/ 0 h 246"/>
                  <a:gd name="T18" fmla="*/ 167 w 245"/>
                  <a:gd name="T19" fmla="*/ 0 h 246"/>
                  <a:gd name="T20" fmla="*/ 161 w 245"/>
                  <a:gd name="T21" fmla="*/ 3 h 246"/>
                  <a:gd name="T22" fmla="*/ 158 w 245"/>
                  <a:gd name="T23" fmla="*/ 10 h 246"/>
                  <a:gd name="T24" fmla="*/ 159 w 245"/>
                  <a:gd name="T25" fmla="*/ 14 h 246"/>
                  <a:gd name="T26" fmla="*/ 165 w 245"/>
                  <a:gd name="T27" fmla="*/ 19 h 246"/>
                  <a:gd name="T28" fmla="*/ 213 w 245"/>
                  <a:gd name="T29" fmla="*/ 19 h 246"/>
                  <a:gd name="T30" fmla="*/ 86 w 245"/>
                  <a:gd name="T31" fmla="*/ 145 h 246"/>
                  <a:gd name="T32" fmla="*/ 71 w 245"/>
                  <a:gd name="T33" fmla="*/ 138 h 246"/>
                  <a:gd name="T34" fmla="*/ 55 w 245"/>
                  <a:gd name="T35" fmla="*/ 136 h 246"/>
                  <a:gd name="T36" fmla="*/ 44 w 245"/>
                  <a:gd name="T37" fmla="*/ 137 h 246"/>
                  <a:gd name="T38" fmla="*/ 24 w 245"/>
                  <a:gd name="T39" fmla="*/ 145 h 246"/>
                  <a:gd name="T40" fmla="*/ 9 w 245"/>
                  <a:gd name="T41" fmla="*/ 160 h 246"/>
                  <a:gd name="T42" fmla="*/ 1 w 245"/>
                  <a:gd name="T43" fmla="*/ 180 h 246"/>
                  <a:gd name="T44" fmla="*/ 0 w 245"/>
                  <a:gd name="T45" fmla="*/ 191 h 246"/>
                  <a:gd name="T46" fmla="*/ 4 w 245"/>
                  <a:gd name="T47" fmla="*/ 212 h 246"/>
                  <a:gd name="T48" fmla="*/ 16 w 245"/>
                  <a:gd name="T49" fmla="*/ 230 h 246"/>
                  <a:gd name="T50" fmla="*/ 33 w 245"/>
                  <a:gd name="T51" fmla="*/ 242 h 246"/>
                  <a:gd name="T52" fmla="*/ 55 w 245"/>
                  <a:gd name="T53" fmla="*/ 246 h 246"/>
                  <a:gd name="T54" fmla="*/ 65 w 245"/>
                  <a:gd name="T55" fmla="*/ 245 h 246"/>
                  <a:gd name="T56" fmla="*/ 86 w 245"/>
                  <a:gd name="T57" fmla="*/ 236 h 246"/>
                  <a:gd name="T58" fmla="*/ 100 w 245"/>
                  <a:gd name="T59" fmla="*/ 222 h 246"/>
                  <a:gd name="T60" fmla="*/ 108 w 245"/>
                  <a:gd name="T61" fmla="*/ 202 h 246"/>
                  <a:gd name="T62" fmla="*/ 110 w 245"/>
                  <a:gd name="T63" fmla="*/ 191 h 246"/>
                  <a:gd name="T64" fmla="*/ 107 w 245"/>
                  <a:gd name="T65" fmla="*/ 175 h 246"/>
                  <a:gd name="T66" fmla="*/ 100 w 245"/>
                  <a:gd name="T67" fmla="*/ 160 h 246"/>
                  <a:gd name="T68" fmla="*/ 91 w 245"/>
                  <a:gd name="T69" fmla="*/ 191 h 246"/>
                  <a:gd name="T70" fmla="*/ 90 w 245"/>
                  <a:gd name="T71" fmla="*/ 198 h 246"/>
                  <a:gd name="T72" fmla="*/ 84 w 245"/>
                  <a:gd name="T73" fmla="*/ 211 h 246"/>
                  <a:gd name="T74" fmla="*/ 75 w 245"/>
                  <a:gd name="T75" fmla="*/ 220 h 246"/>
                  <a:gd name="T76" fmla="*/ 61 w 245"/>
                  <a:gd name="T77" fmla="*/ 226 h 246"/>
                  <a:gd name="T78" fmla="*/ 55 w 245"/>
                  <a:gd name="T79" fmla="*/ 227 h 246"/>
                  <a:gd name="T80" fmla="*/ 41 w 245"/>
                  <a:gd name="T81" fmla="*/ 224 h 246"/>
                  <a:gd name="T82" fmla="*/ 29 w 245"/>
                  <a:gd name="T83" fmla="*/ 216 h 246"/>
                  <a:gd name="T84" fmla="*/ 22 w 245"/>
                  <a:gd name="T85" fmla="*/ 204 h 246"/>
                  <a:gd name="T86" fmla="*/ 18 w 245"/>
                  <a:gd name="T87" fmla="*/ 191 h 246"/>
                  <a:gd name="T88" fmla="*/ 20 w 245"/>
                  <a:gd name="T89" fmla="*/ 184 h 246"/>
                  <a:gd name="T90" fmla="*/ 25 w 245"/>
                  <a:gd name="T91" fmla="*/ 171 h 246"/>
                  <a:gd name="T92" fmla="*/ 35 w 245"/>
                  <a:gd name="T93" fmla="*/ 161 h 246"/>
                  <a:gd name="T94" fmla="*/ 48 w 245"/>
                  <a:gd name="T95" fmla="*/ 156 h 246"/>
                  <a:gd name="T96" fmla="*/ 55 w 245"/>
                  <a:gd name="T97" fmla="*/ 156 h 246"/>
                  <a:gd name="T98" fmla="*/ 68 w 245"/>
                  <a:gd name="T99" fmla="*/ 159 h 246"/>
                  <a:gd name="T100" fmla="*/ 80 w 245"/>
                  <a:gd name="T101" fmla="*/ 165 h 246"/>
                  <a:gd name="T102" fmla="*/ 87 w 245"/>
                  <a:gd name="T103" fmla="*/ 177 h 246"/>
                  <a:gd name="T104" fmla="*/ 91 w 245"/>
                  <a:gd name="T105" fmla="*/ 191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5" h="246">
                    <a:moveTo>
                      <a:pt x="227" y="32"/>
                    </a:moveTo>
                    <a:lnTo>
                      <a:pt x="227" y="78"/>
                    </a:lnTo>
                    <a:lnTo>
                      <a:pt x="227" y="78"/>
                    </a:lnTo>
                    <a:lnTo>
                      <a:pt x="228" y="81"/>
                    </a:lnTo>
                    <a:lnTo>
                      <a:pt x="229" y="85"/>
                    </a:lnTo>
                    <a:lnTo>
                      <a:pt x="232" y="86"/>
                    </a:lnTo>
                    <a:lnTo>
                      <a:pt x="236" y="87"/>
                    </a:lnTo>
                    <a:lnTo>
                      <a:pt x="236" y="87"/>
                    </a:lnTo>
                    <a:lnTo>
                      <a:pt x="240" y="86"/>
                    </a:lnTo>
                    <a:lnTo>
                      <a:pt x="243" y="85"/>
                    </a:lnTo>
                    <a:lnTo>
                      <a:pt x="245" y="81"/>
                    </a:lnTo>
                    <a:lnTo>
                      <a:pt x="245" y="78"/>
                    </a:lnTo>
                    <a:lnTo>
                      <a:pt x="245" y="10"/>
                    </a:lnTo>
                    <a:lnTo>
                      <a:pt x="245" y="10"/>
                    </a:lnTo>
                    <a:lnTo>
                      <a:pt x="245" y="5"/>
                    </a:lnTo>
                    <a:lnTo>
                      <a:pt x="243" y="3"/>
                    </a:lnTo>
                    <a:lnTo>
                      <a:pt x="240" y="0"/>
                    </a:lnTo>
                    <a:lnTo>
                      <a:pt x="236" y="0"/>
                    </a:lnTo>
                    <a:lnTo>
                      <a:pt x="167" y="0"/>
                    </a:lnTo>
                    <a:lnTo>
                      <a:pt x="167" y="0"/>
                    </a:lnTo>
                    <a:lnTo>
                      <a:pt x="165" y="0"/>
                    </a:lnTo>
                    <a:lnTo>
                      <a:pt x="161" y="3"/>
                    </a:lnTo>
                    <a:lnTo>
                      <a:pt x="159" y="5"/>
                    </a:lnTo>
                    <a:lnTo>
                      <a:pt x="158" y="10"/>
                    </a:lnTo>
                    <a:lnTo>
                      <a:pt x="158" y="10"/>
                    </a:lnTo>
                    <a:lnTo>
                      <a:pt x="159" y="14"/>
                    </a:lnTo>
                    <a:lnTo>
                      <a:pt x="161" y="16"/>
                    </a:lnTo>
                    <a:lnTo>
                      <a:pt x="165" y="19"/>
                    </a:lnTo>
                    <a:lnTo>
                      <a:pt x="167" y="19"/>
                    </a:lnTo>
                    <a:lnTo>
                      <a:pt x="213" y="19"/>
                    </a:lnTo>
                    <a:lnTo>
                      <a:pt x="86" y="145"/>
                    </a:lnTo>
                    <a:lnTo>
                      <a:pt x="86" y="145"/>
                    </a:lnTo>
                    <a:lnTo>
                      <a:pt x="79" y="141"/>
                    </a:lnTo>
                    <a:lnTo>
                      <a:pt x="71" y="138"/>
                    </a:lnTo>
                    <a:lnTo>
                      <a:pt x="63" y="137"/>
                    </a:lnTo>
                    <a:lnTo>
                      <a:pt x="55" y="136"/>
                    </a:lnTo>
                    <a:lnTo>
                      <a:pt x="55" y="136"/>
                    </a:lnTo>
                    <a:lnTo>
                      <a:pt x="44" y="137"/>
                    </a:lnTo>
                    <a:lnTo>
                      <a:pt x="33" y="140"/>
                    </a:lnTo>
                    <a:lnTo>
                      <a:pt x="24" y="145"/>
                    </a:lnTo>
                    <a:lnTo>
                      <a:pt x="16" y="152"/>
                    </a:lnTo>
                    <a:lnTo>
                      <a:pt x="9" y="160"/>
                    </a:lnTo>
                    <a:lnTo>
                      <a:pt x="4" y="169"/>
                    </a:lnTo>
                    <a:lnTo>
                      <a:pt x="1" y="180"/>
                    </a:lnTo>
                    <a:lnTo>
                      <a:pt x="0" y="191"/>
                    </a:lnTo>
                    <a:lnTo>
                      <a:pt x="0" y="191"/>
                    </a:lnTo>
                    <a:lnTo>
                      <a:pt x="1" y="202"/>
                    </a:lnTo>
                    <a:lnTo>
                      <a:pt x="4" y="212"/>
                    </a:lnTo>
                    <a:lnTo>
                      <a:pt x="9" y="222"/>
                    </a:lnTo>
                    <a:lnTo>
                      <a:pt x="16" y="230"/>
                    </a:lnTo>
                    <a:lnTo>
                      <a:pt x="24" y="236"/>
                    </a:lnTo>
                    <a:lnTo>
                      <a:pt x="33" y="242"/>
                    </a:lnTo>
                    <a:lnTo>
                      <a:pt x="44" y="245"/>
                    </a:lnTo>
                    <a:lnTo>
                      <a:pt x="55" y="246"/>
                    </a:lnTo>
                    <a:lnTo>
                      <a:pt x="55" y="246"/>
                    </a:lnTo>
                    <a:lnTo>
                      <a:pt x="65" y="245"/>
                    </a:lnTo>
                    <a:lnTo>
                      <a:pt x="76" y="242"/>
                    </a:lnTo>
                    <a:lnTo>
                      <a:pt x="86" y="236"/>
                    </a:lnTo>
                    <a:lnTo>
                      <a:pt x="94" y="230"/>
                    </a:lnTo>
                    <a:lnTo>
                      <a:pt x="100" y="222"/>
                    </a:lnTo>
                    <a:lnTo>
                      <a:pt x="106" y="212"/>
                    </a:lnTo>
                    <a:lnTo>
                      <a:pt x="108" y="202"/>
                    </a:lnTo>
                    <a:lnTo>
                      <a:pt x="110" y="191"/>
                    </a:lnTo>
                    <a:lnTo>
                      <a:pt x="110" y="191"/>
                    </a:lnTo>
                    <a:lnTo>
                      <a:pt x="110" y="183"/>
                    </a:lnTo>
                    <a:lnTo>
                      <a:pt x="107" y="175"/>
                    </a:lnTo>
                    <a:lnTo>
                      <a:pt x="104" y="167"/>
                    </a:lnTo>
                    <a:lnTo>
                      <a:pt x="100" y="160"/>
                    </a:lnTo>
                    <a:lnTo>
                      <a:pt x="227" y="32"/>
                    </a:lnTo>
                    <a:close/>
                    <a:moveTo>
                      <a:pt x="91" y="191"/>
                    </a:moveTo>
                    <a:lnTo>
                      <a:pt x="91" y="191"/>
                    </a:lnTo>
                    <a:lnTo>
                      <a:pt x="90" y="198"/>
                    </a:lnTo>
                    <a:lnTo>
                      <a:pt x="87" y="204"/>
                    </a:lnTo>
                    <a:lnTo>
                      <a:pt x="84" y="211"/>
                    </a:lnTo>
                    <a:lnTo>
                      <a:pt x="80" y="216"/>
                    </a:lnTo>
                    <a:lnTo>
                      <a:pt x="75" y="220"/>
                    </a:lnTo>
                    <a:lnTo>
                      <a:pt x="68" y="224"/>
                    </a:lnTo>
                    <a:lnTo>
                      <a:pt x="61" y="226"/>
                    </a:lnTo>
                    <a:lnTo>
                      <a:pt x="55" y="227"/>
                    </a:lnTo>
                    <a:lnTo>
                      <a:pt x="55" y="227"/>
                    </a:lnTo>
                    <a:lnTo>
                      <a:pt x="48" y="226"/>
                    </a:lnTo>
                    <a:lnTo>
                      <a:pt x="41" y="224"/>
                    </a:lnTo>
                    <a:lnTo>
                      <a:pt x="35" y="220"/>
                    </a:lnTo>
                    <a:lnTo>
                      <a:pt x="29" y="216"/>
                    </a:lnTo>
                    <a:lnTo>
                      <a:pt x="25" y="211"/>
                    </a:lnTo>
                    <a:lnTo>
                      <a:pt x="22" y="204"/>
                    </a:lnTo>
                    <a:lnTo>
                      <a:pt x="20" y="198"/>
                    </a:lnTo>
                    <a:lnTo>
                      <a:pt x="18" y="191"/>
                    </a:lnTo>
                    <a:lnTo>
                      <a:pt x="18" y="191"/>
                    </a:lnTo>
                    <a:lnTo>
                      <a:pt x="20" y="184"/>
                    </a:lnTo>
                    <a:lnTo>
                      <a:pt x="22" y="177"/>
                    </a:lnTo>
                    <a:lnTo>
                      <a:pt x="25" y="171"/>
                    </a:lnTo>
                    <a:lnTo>
                      <a:pt x="29" y="165"/>
                    </a:lnTo>
                    <a:lnTo>
                      <a:pt x="35" y="161"/>
                    </a:lnTo>
                    <a:lnTo>
                      <a:pt x="41" y="159"/>
                    </a:lnTo>
                    <a:lnTo>
                      <a:pt x="48" y="156"/>
                    </a:lnTo>
                    <a:lnTo>
                      <a:pt x="55" y="156"/>
                    </a:lnTo>
                    <a:lnTo>
                      <a:pt x="55" y="156"/>
                    </a:lnTo>
                    <a:lnTo>
                      <a:pt x="61" y="156"/>
                    </a:lnTo>
                    <a:lnTo>
                      <a:pt x="68" y="159"/>
                    </a:lnTo>
                    <a:lnTo>
                      <a:pt x="75" y="161"/>
                    </a:lnTo>
                    <a:lnTo>
                      <a:pt x="80" y="165"/>
                    </a:lnTo>
                    <a:lnTo>
                      <a:pt x="84" y="171"/>
                    </a:lnTo>
                    <a:lnTo>
                      <a:pt x="87" y="177"/>
                    </a:lnTo>
                    <a:lnTo>
                      <a:pt x="90" y="184"/>
                    </a:lnTo>
                    <a:lnTo>
                      <a:pt x="91" y="191"/>
                    </a:lnTo>
                    <a:lnTo>
                      <a:pt x="91" y="1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127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6460-946C-5944-BD18-B0E83D0D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8496" y="1783959"/>
            <a:ext cx="505942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914400" indent="-914400">
              <a:buFont typeface="+mj-lt"/>
              <a:buAutoNum type="arabicPeriod" startAt="4"/>
            </a:pPr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F3DB3-C991-414D-8181-E13A7F14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Rolls of blueprints">
            <a:extLst>
              <a:ext uri="{FF2B5EF4-FFF2-40B4-BE49-F238E27FC236}">
                <a16:creationId xmlns:a16="http://schemas.microsoft.com/office/drawing/2014/main" id="{4395EE7A-5EB6-4C2B-A045-45AC011E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3977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E7AF701-2F79-FC45-BA12-5415BB4CF895}"/>
              </a:ext>
            </a:extLst>
          </p:cNvPr>
          <p:cNvGrpSpPr/>
          <p:nvPr/>
        </p:nvGrpSpPr>
        <p:grpSpPr>
          <a:xfrm>
            <a:off x="685799" y="1843321"/>
            <a:ext cx="5977760" cy="427663"/>
            <a:chOff x="685799" y="1544739"/>
            <a:chExt cx="5977760" cy="427663"/>
          </a:xfrm>
        </p:grpSpPr>
        <p:sp>
          <p:nvSpPr>
            <p:cNvPr id="6" name="TextBox 6"/>
            <p:cNvSpPr txBox="1"/>
            <p:nvPr/>
          </p:nvSpPr>
          <p:spPr>
            <a:xfrm>
              <a:off x="1321600" y="1607887"/>
              <a:ext cx="5341959" cy="32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</a:t>
              </a:r>
              <a:r>
                <a:rPr lang="zh-CN" altLang="en-US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2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685799" y="1544739"/>
              <a:ext cx="418472" cy="427663"/>
              <a:chOff x="0" y="0"/>
              <a:chExt cx="836944" cy="855327"/>
            </a:xfrm>
          </p:grpSpPr>
          <p:sp>
            <p:nvSpPr>
              <p:cNvPr id="10" name="AutoShape 10"/>
              <p:cNvSpPr/>
              <p:nvPr/>
            </p:nvSpPr>
            <p:spPr>
              <a:xfrm>
                <a:off x="0" y="0"/>
                <a:ext cx="836944" cy="855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29468" y="81796"/>
                <a:ext cx="578012" cy="5786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19"/>
                  </a:lnSpc>
                </a:pPr>
                <a:r>
                  <a:rPr lang="en-US" sz="1727" b="1">
                    <a:solidFill>
                      <a:srgbClr val="F7F9F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A76AC7-2393-764C-8D21-EBF1A64D9BFD}"/>
              </a:ext>
            </a:extLst>
          </p:cNvPr>
          <p:cNvGrpSpPr/>
          <p:nvPr/>
        </p:nvGrpSpPr>
        <p:grpSpPr>
          <a:xfrm>
            <a:off x="685797" y="2732951"/>
            <a:ext cx="8667207" cy="427663"/>
            <a:chOff x="685797" y="2240182"/>
            <a:chExt cx="8667207" cy="427663"/>
          </a:xfrm>
        </p:grpSpPr>
        <p:sp>
          <p:nvSpPr>
            <p:cNvPr id="7" name="TextBox 7"/>
            <p:cNvSpPr txBox="1"/>
            <p:nvPr/>
          </p:nvSpPr>
          <p:spPr>
            <a:xfrm>
              <a:off x="1321598" y="2275052"/>
              <a:ext cx="8031406" cy="32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r>
                <a:rPr lang="zh-CN" altLang="en-US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lang="zh-CN" altLang="en-US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</a:t>
              </a:r>
              <a:r>
                <a:rPr lang="zh-CN" altLang="en-US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Engineering</a:t>
              </a:r>
              <a:endParaRPr lang="en-US" sz="2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685797" y="2240182"/>
              <a:ext cx="418472" cy="427663"/>
              <a:chOff x="0" y="0"/>
              <a:chExt cx="836944" cy="855327"/>
            </a:xfrm>
          </p:grpSpPr>
          <p:sp>
            <p:nvSpPr>
              <p:cNvPr id="13" name="AutoShape 13"/>
              <p:cNvSpPr/>
              <p:nvPr/>
            </p:nvSpPr>
            <p:spPr>
              <a:xfrm>
                <a:off x="0" y="0"/>
                <a:ext cx="836944" cy="855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29468" y="81796"/>
                <a:ext cx="578012" cy="5786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19"/>
                  </a:lnSpc>
                </a:pPr>
                <a:r>
                  <a:rPr lang="en-US" sz="1727" b="1">
                    <a:solidFill>
                      <a:srgbClr val="F7F9F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EF90A5-AFC8-4A46-81C7-61267BF2C9D3}"/>
              </a:ext>
            </a:extLst>
          </p:cNvPr>
          <p:cNvGrpSpPr/>
          <p:nvPr/>
        </p:nvGrpSpPr>
        <p:grpSpPr>
          <a:xfrm>
            <a:off x="685797" y="3622581"/>
            <a:ext cx="6294121" cy="427663"/>
            <a:chOff x="685799" y="2973013"/>
            <a:chExt cx="6294121" cy="427663"/>
          </a:xfrm>
        </p:grpSpPr>
        <p:sp>
          <p:nvSpPr>
            <p:cNvPr id="8" name="TextBox 8"/>
            <p:cNvSpPr txBox="1"/>
            <p:nvPr/>
          </p:nvSpPr>
          <p:spPr>
            <a:xfrm>
              <a:off x="1321599" y="3029486"/>
              <a:ext cx="5658321" cy="32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r>
                <a:rPr lang="zh-CN" altLang="en-US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lang="zh-CN" altLang="en-US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Findings</a:t>
              </a:r>
              <a:endParaRPr lang="en-US" sz="2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685799" y="2973013"/>
              <a:ext cx="418472" cy="427663"/>
              <a:chOff x="0" y="0"/>
              <a:chExt cx="836944" cy="855327"/>
            </a:xfrm>
          </p:grpSpPr>
          <p:sp>
            <p:nvSpPr>
              <p:cNvPr id="16" name="AutoShape 16"/>
              <p:cNvSpPr/>
              <p:nvPr/>
            </p:nvSpPr>
            <p:spPr>
              <a:xfrm>
                <a:off x="0" y="0"/>
                <a:ext cx="836944" cy="855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9468" y="81796"/>
                <a:ext cx="578012" cy="5786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19"/>
                  </a:lnSpc>
                </a:pPr>
                <a:r>
                  <a:rPr lang="en-US" sz="1727" b="1">
                    <a:solidFill>
                      <a:srgbClr val="F7F9F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25C8CB-20E2-C34E-B417-D540005FA7C1}"/>
              </a:ext>
            </a:extLst>
          </p:cNvPr>
          <p:cNvGrpSpPr/>
          <p:nvPr/>
        </p:nvGrpSpPr>
        <p:grpSpPr>
          <a:xfrm>
            <a:off x="685797" y="4514101"/>
            <a:ext cx="5560657" cy="427663"/>
            <a:chOff x="685797" y="3715851"/>
            <a:chExt cx="5560657" cy="427663"/>
          </a:xfrm>
        </p:grpSpPr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6FE1974E-46B6-C042-A400-78B195090402}"/>
                </a:ext>
              </a:extLst>
            </p:cNvPr>
            <p:cNvGrpSpPr/>
            <p:nvPr/>
          </p:nvGrpSpPr>
          <p:grpSpPr>
            <a:xfrm>
              <a:off x="685797" y="3715851"/>
              <a:ext cx="418472" cy="427663"/>
              <a:chOff x="0" y="0"/>
              <a:chExt cx="836944" cy="855327"/>
            </a:xfrm>
          </p:grpSpPr>
          <p:sp>
            <p:nvSpPr>
              <p:cNvPr id="19" name="AutoShape 16">
                <a:extLst>
                  <a:ext uri="{FF2B5EF4-FFF2-40B4-BE49-F238E27FC236}">
                    <a16:creationId xmlns:a16="http://schemas.microsoft.com/office/drawing/2014/main" id="{958D91BF-9759-AE4B-A720-683339411886}"/>
                  </a:ext>
                </a:extLst>
              </p:cNvPr>
              <p:cNvSpPr/>
              <p:nvPr/>
            </p:nvSpPr>
            <p:spPr>
              <a:xfrm>
                <a:off x="0" y="0"/>
                <a:ext cx="836944" cy="855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2BFBA607-39A2-2546-B7E5-7ABCBDB31B44}"/>
                  </a:ext>
                </a:extLst>
              </p:cNvPr>
              <p:cNvSpPr txBox="1"/>
              <p:nvPr/>
            </p:nvSpPr>
            <p:spPr>
              <a:xfrm>
                <a:off x="129468" y="81796"/>
                <a:ext cx="578012" cy="5786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419"/>
                  </a:lnSpc>
                </a:pPr>
                <a:r>
                  <a:rPr lang="en-US" altLang="zh-CN" sz="1727" b="1">
                    <a:solidFill>
                      <a:srgbClr val="F7F9F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sz="1727" b="1">
                  <a:solidFill>
                    <a:srgbClr val="F7F9F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69FA14E0-3F75-6047-9A33-AC52F73E12B0}"/>
                </a:ext>
              </a:extLst>
            </p:cNvPr>
            <p:cNvSpPr txBox="1"/>
            <p:nvPr/>
          </p:nvSpPr>
          <p:spPr>
            <a:xfrm>
              <a:off x="1327517" y="3792037"/>
              <a:ext cx="4918937" cy="3250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r>
                <a:rPr lang="zh-CN" altLang="en-US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lang="zh-CN" altLang="en-US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500"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lang="en-US" sz="2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5" name="Picture 10" descr="https://brandspace.deloitte.com/downloads/575fa486762af/lg_BAA943.jpg.jpg">
            <a:extLst>
              <a:ext uri="{FF2B5EF4-FFF2-40B4-BE49-F238E27FC236}">
                <a16:creationId xmlns:a16="http://schemas.microsoft.com/office/drawing/2014/main" id="{7688E061-2790-4548-A7E4-56C4E24BD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62636" y="1024090"/>
            <a:ext cx="2529365" cy="515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C6EEB77F-EC03-C449-9A20-31B37D0CC79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703645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C32F4ED-B654-EE46-B158-07773F98C0B7}"/>
              </a:ext>
            </a:extLst>
          </p:cNvPr>
          <p:cNvGrpSpPr/>
          <p:nvPr/>
        </p:nvGrpSpPr>
        <p:grpSpPr>
          <a:xfrm>
            <a:off x="570016" y="1690688"/>
            <a:ext cx="10363200" cy="4069080"/>
            <a:chOff x="914400" y="1760220"/>
            <a:chExt cx="10363200" cy="4069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21328F-DA9D-B74C-876B-63B30A706ECD}"/>
                </a:ext>
              </a:extLst>
            </p:cNvPr>
            <p:cNvSpPr/>
            <p:nvPr/>
          </p:nvSpPr>
          <p:spPr>
            <a:xfrm>
              <a:off x="914400" y="1760220"/>
              <a:ext cx="10363200" cy="4069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982F8DD-96F6-3A42-A2C4-DCB215B9609E}"/>
                </a:ext>
              </a:extLst>
            </p:cNvPr>
            <p:cNvGrpSpPr/>
            <p:nvPr/>
          </p:nvGrpSpPr>
          <p:grpSpPr>
            <a:xfrm>
              <a:off x="1277905" y="2331544"/>
              <a:ext cx="3145508" cy="2924639"/>
              <a:chOff x="1175035" y="2354580"/>
              <a:chExt cx="3145508" cy="292463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468B9A2-A69D-094C-9BAA-ED6073D00727}"/>
                  </a:ext>
                </a:extLst>
              </p:cNvPr>
              <p:cNvSpPr/>
              <p:nvPr/>
            </p:nvSpPr>
            <p:spPr>
              <a:xfrm>
                <a:off x="1175035" y="2354580"/>
                <a:ext cx="3145508" cy="29246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28" name="Title 3">
                <a:extLst>
                  <a:ext uri="{FF2B5EF4-FFF2-40B4-BE49-F238E27FC236}">
                    <a16:creationId xmlns:a16="http://schemas.microsoft.com/office/drawing/2014/main" id="{21B29A0C-C170-2640-80A5-277D72139B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3049" y="2630058"/>
                <a:ext cx="1852833" cy="637937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0" i="0" kern="1200">
                    <a:solidFill>
                      <a:schemeClr val="tx1"/>
                    </a:solidFill>
                    <a:latin typeface="Chronicle Display Black" charset="0"/>
                    <a:ea typeface="Chronicle Display Black" charset="0"/>
                    <a:cs typeface="Chronicle Display Black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1.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Front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Images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generate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best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</a:rPr>
                  <a:t>accuracy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Open Sans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3F09B5-5DEF-A045-83D9-863689C6BED2}"/>
                  </a:ext>
                </a:extLst>
              </p:cNvPr>
              <p:cNvSpPr txBox="1"/>
              <p:nvPr/>
            </p:nvSpPr>
            <p:spPr>
              <a:xfrm>
                <a:off x="1468044" y="3667585"/>
                <a:ext cx="2514600" cy="1092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Compared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to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Rear,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and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Front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&amp;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Rear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combination,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Front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images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tend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produce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best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prediction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 Semibold" charset="0"/>
                    <a:cs typeface="Times New Roman" panose="02020603050405020304" pitchFamily="18" charset="0"/>
                  </a:rPr>
                  <a:t>accuracy across all architectures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Open Sans Semibold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5892B3B-86D5-E94E-8F7B-9BC5AE75D68A}"/>
                </a:ext>
              </a:extLst>
            </p:cNvPr>
            <p:cNvGrpSpPr/>
            <p:nvPr/>
          </p:nvGrpSpPr>
          <p:grpSpPr>
            <a:xfrm>
              <a:off x="4259939" y="2215222"/>
              <a:ext cx="3240020" cy="3133517"/>
              <a:chOff x="4191000" y="2720528"/>
              <a:chExt cx="3240020" cy="313351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D0ED460-788F-C74C-A804-368F426FFF26}"/>
                  </a:ext>
                </a:extLst>
              </p:cNvPr>
              <p:cNvSpPr/>
              <p:nvPr/>
            </p:nvSpPr>
            <p:spPr>
              <a:xfrm>
                <a:off x="4191000" y="2720528"/>
                <a:ext cx="3240020" cy="313351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>
                <a:outerShdw blurRad="228600" sx="102000" sy="102000" algn="ctr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9380E3-067D-4E4B-AE7F-45CAE19C31C0}"/>
                  </a:ext>
                </a:extLst>
              </p:cNvPr>
              <p:cNvSpPr txBox="1"/>
              <p:nvPr/>
            </p:nvSpPr>
            <p:spPr>
              <a:xfrm>
                <a:off x="4591387" y="4003838"/>
                <a:ext cx="2698712" cy="109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Among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existent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CNN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models,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DenseNet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121</a:t>
                </a:r>
                <a:r>
                  <a:rPr lang="zh-CN" altLang="en-US" sz="1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claims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title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doing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one-layer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achieving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0.756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Open Sans Semibold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itle 3">
                <a:extLst>
                  <a:ext uri="{FF2B5EF4-FFF2-40B4-BE49-F238E27FC236}">
                    <a16:creationId xmlns:a16="http://schemas.microsoft.com/office/drawing/2014/main" id="{B470642B-7B97-1D40-8BBB-1E184558D1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1197" y="2982209"/>
                <a:ext cx="2039208" cy="63228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0" i="0" kern="1200" cap="none" spc="-100" baseline="0">
                    <a:solidFill>
                      <a:schemeClr val="tx1"/>
                    </a:solidFill>
                    <a:latin typeface="Chronicle Display Black" charset="0"/>
                    <a:ea typeface="Chronicle Display Black" charset="0"/>
                    <a:cs typeface="Chronicle Display Black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2.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 </a:t>
                </a:r>
                <a:r>
                  <a:rPr lang="en-US" altLang="zh-CN" sz="1800" b="1" spc="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DenseNet</a:t>
                </a:r>
                <a:r>
                  <a:rPr lang="en-US" altLang="zh-CN" sz="1800" b="1" spc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 121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performs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the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best for flat structure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 </a:t>
                </a:r>
                <a:r>
                  <a:rPr lang="zh-CN" altLang="en-US" sz="1800" b="1" spc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  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Open Sans" charset="0"/>
                  <a:cs typeface="Times New Roman" panose="02020603050405020304" pitchFamily="18" charset="0"/>
                  <a:sym typeface="Frutiger Next Pro Medium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FFCCDB8-04C3-644B-B937-660B1D1AB20B}"/>
                </a:ext>
              </a:extLst>
            </p:cNvPr>
            <p:cNvGrpSpPr/>
            <p:nvPr/>
          </p:nvGrpSpPr>
          <p:grpSpPr>
            <a:xfrm>
              <a:off x="7457425" y="2123132"/>
              <a:ext cx="3363210" cy="3317372"/>
              <a:chOff x="7336508" y="2029075"/>
              <a:chExt cx="3024568" cy="298334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E73D14-F90C-E741-A267-87AEB4394C43}"/>
                  </a:ext>
                </a:extLst>
              </p:cNvPr>
              <p:cNvSpPr/>
              <p:nvPr/>
            </p:nvSpPr>
            <p:spPr>
              <a:xfrm>
                <a:off x="7336508" y="2029075"/>
                <a:ext cx="3024568" cy="298334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>
                <a:outerShdw blurRad="2032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5" name="Title 3">
                <a:extLst>
                  <a:ext uri="{FF2B5EF4-FFF2-40B4-BE49-F238E27FC236}">
                    <a16:creationId xmlns:a16="http://schemas.microsoft.com/office/drawing/2014/main" id="{55601F4D-A9A6-3044-BF5A-BA013870E3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1878" y="2336029"/>
                <a:ext cx="1784350" cy="561977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0" i="0" kern="1200">
                    <a:solidFill>
                      <a:schemeClr val="tx1"/>
                    </a:solidFill>
                    <a:latin typeface="Chronicle Display Black" charset="0"/>
                    <a:ea typeface="Chronicle Display Black" charset="0"/>
                    <a:cs typeface="Chronicle Display Black" charset="0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3.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Hierarchical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 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Open Sans" charset="0"/>
                    <a:cs typeface="Times New Roman" panose="02020603050405020304" pitchFamily="18" charset="0"/>
                    <a:sym typeface="Frutiger Next Pro Medium" charset="0"/>
                  </a:rPr>
                  <a:t>structure offers additional benefits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Open Sans" charset="0"/>
                  <a:cs typeface="Times New Roman" panose="02020603050405020304" pitchFamily="18" charset="0"/>
                  <a:sym typeface="Frutiger Next Pro Medium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1B64BD-86F1-5643-9ABC-83801EFA18D8}"/>
              </a:ext>
            </a:extLst>
          </p:cNvPr>
          <p:cNvGrpSpPr/>
          <p:nvPr/>
        </p:nvGrpSpPr>
        <p:grpSpPr>
          <a:xfrm>
            <a:off x="1194503" y="2554578"/>
            <a:ext cx="514973" cy="641519"/>
            <a:chOff x="1685925" y="6508750"/>
            <a:chExt cx="465138" cy="579438"/>
          </a:xfrm>
        </p:grpSpPr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F97189A9-51CE-5F4B-9BBD-D9C5513F8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6508750"/>
              <a:ext cx="465138" cy="579438"/>
            </a:xfrm>
            <a:custGeom>
              <a:avLst/>
              <a:gdLst>
                <a:gd name="T0" fmla="*/ 190 w 194"/>
                <a:gd name="T1" fmla="*/ 37 h 242"/>
                <a:gd name="T2" fmla="*/ 156 w 194"/>
                <a:gd name="T3" fmla="*/ 4 h 242"/>
                <a:gd name="T4" fmla="*/ 147 w 194"/>
                <a:gd name="T5" fmla="*/ 0 h 242"/>
                <a:gd name="T6" fmla="*/ 147 w 194"/>
                <a:gd name="T7" fmla="*/ 0 h 242"/>
                <a:gd name="T8" fmla="*/ 13 w 194"/>
                <a:gd name="T9" fmla="*/ 0 h 242"/>
                <a:gd name="T10" fmla="*/ 0 w 194"/>
                <a:gd name="T11" fmla="*/ 13 h 242"/>
                <a:gd name="T12" fmla="*/ 0 w 194"/>
                <a:gd name="T13" fmla="*/ 229 h 242"/>
                <a:gd name="T14" fmla="*/ 13 w 194"/>
                <a:gd name="T15" fmla="*/ 242 h 242"/>
                <a:gd name="T16" fmla="*/ 181 w 194"/>
                <a:gd name="T17" fmla="*/ 242 h 242"/>
                <a:gd name="T18" fmla="*/ 194 w 194"/>
                <a:gd name="T19" fmla="*/ 229 h 242"/>
                <a:gd name="T20" fmla="*/ 194 w 194"/>
                <a:gd name="T21" fmla="*/ 46 h 242"/>
                <a:gd name="T22" fmla="*/ 190 w 194"/>
                <a:gd name="T23" fmla="*/ 37 h 242"/>
                <a:gd name="T24" fmla="*/ 181 w 194"/>
                <a:gd name="T25" fmla="*/ 42 h 242"/>
                <a:gd name="T26" fmla="*/ 152 w 194"/>
                <a:gd name="T27" fmla="*/ 42 h 242"/>
                <a:gd name="T28" fmla="*/ 152 w 194"/>
                <a:gd name="T29" fmla="*/ 13 h 242"/>
                <a:gd name="T30" fmla="*/ 181 w 194"/>
                <a:gd name="T31" fmla="*/ 42 h 242"/>
                <a:gd name="T32" fmla="*/ 181 w 194"/>
                <a:gd name="T33" fmla="*/ 233 h 242"/>
                <a:gd name="T34" fmla="*/ 13 w 194"/>
                <a:gd name="T35" fmla="*/ 233 h 242"/>
                <a:gd name="T36" fmla="*/ 10 w 194"/>
                <a:gd name="T37" fmla="*/ 229 h 242"/>
                <a:gd name="T38" fmla="*/ 10 w 194"/>
                <a:gd name="T39" fmla="*/ 13 h 242"/>
                <a:gd name="T40" fmla="*/ 13 w 194"/>
                <a:gd name="T41" fmla="*/ 10 h 242"/>
                <a:gd name="T42" fmla="*/ 142 w 194"/>
                <a:gd name="T43" fmla="*/ 10 h 242"/>
                <a:gd name="T44" fmla="*/ 142 w 194"/>
                <a:gd name="T45" fmla="*/ 46 h 242"/>
                <a:gd name="T46" fmla="*/ 147 w 194"/>
                <a:gd name="T47" fmla="*/ 51 h 242"/>
                <a:gd name="T48" fmla="*/ 184 w 194"/>
                <a:gd name="T49" fmla="*/ 51 h 242"/>
                <a:gd name="T50" fmla="*/ 184 w 194"/>
                <a:gd name="T51" fmla="*/ 229 h 242"/>
                <a:gd name="T52" fmla="*/ 181 w 194"/>
                <a:gd name="T53" fmla="*/ 23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4" h="242">
                  <a:moveTo>
                    <a:pt x="190" y="37"/>
                  </a:moveTo>
                  <a:cubicBezTo>
                    <a:pt x="156" y="4"/>
                    <a:pt x="156" y="4"/>
                    <a:pt x="156" y="4"/>
                  </a:cubicBezTo>
                  <a:cubicBezTo>
                    <a:pt x="154" y="1"/>
                    <a:pt x="150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236"/>
                    <a:pt x="6" y="242"/>
                    <a:pt x="13" y="242"/>
                  </a:cubicBezTo>
                  <a:cubicBezTo>
                    <a:pt x="181" y="242"/>
                    <a:pt x="181" y="242"/>
                    <a:pt x="181" y="242"/>
                  </a:cubicBezTo>
                  <a:cubicBezTo>
                    <a:pt x="188" y="242"/>
                    <a:pt x="194" y="236"/>
                    <a:pt x="194" y="229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43"/>
                    <a:pt x="192" y="40"/>
                    <a:pt x="190" y="37"/>
                  </a:cubicBezTo>
                  <a:close/>
                  <a:moveTo>
                    <a:pt x="181" y="42"/>
                  </a:moveTo>
                  <a:cubicBezTo>
                    <a:pt x="152" y="42"/>
                    <a:pt x="152" y="42"/>
                    <a:pt x="152" y="42"/>
                  </a:cubicBezTo>
                  <a:cubicBezTo>
                    <a:pt x="152" y="13"/>
                    <a:pt x="152" y="13"/>
                    <a:pt x="152" y="13"/>
                  </a:cubicBezTo>
                  <a:lnTo>
                    <a:pt x="181" y="42"/>
                  </a:lnTo>
                  <a:close/>
                  <a:moveTo>
                    <a:pt x="181" y="233"/>
                  </a:moveTo>
                  <a:cubicBezTo>
                    <a:pt x="13" y="233"/>
                    <a:pt x="13" y="233"/>
                    <a:pt x="13" y="233"/>
                  </a:cubicBezTo>
                  <a:cubicBezTo>
                    <a:pt x="11" y="233"/>
                    <a:pt x="10" y="231"/>
                    <a:pt x="10" y="229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142" y="10"/>
                    <a:pt x="142" y="10"/>
                    <a:pt x="142" y="10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9"/>
                    <a:pt x="144" y="51"/>
                    <a:pt x="147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4" y="229"/>
                    <a:pt x="184" y="229"/>
                    <a:pt x="184" y="229"/>
                  </a:cubicBezTo>
                  <a:cubicBezTo>
                    <a:pt x="184" y="231"/>
                    <a:pt x="183" y="233"/>
                    <a:pt x="181" y="23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  <p:sp>
          <p:nvSpPr>
            <p:cNvPr id="37" name="Freeform 83">
              <a:extLst>
                <a:ext uri="{FF2B5EF4-FFF2-40B4-BE49-F238E27FC236}">
                  <a16:creationId xmlns:a16="http://schemas.microsoft.com/office/drawing/2014/main" id="{0F1B3470-28FD-7A46-8A91-1A48A6D42D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2600" y="6697663"/>
              <a:ext cx="334963" cy="254000"/>
            </a:xfrm>
            <a:custGeom>
              <a:avLst/>
              <a:gdLst>
                <a:gd name="T0" fmla="*/ 130 w 140"/>
                <a:gd name="T1" fmla="*/ 0 h 106"/>
                <a:gd name="T2" fmla="*/ 9 w 140"/>
                <a:gd name="T3" fmla="*/ 0 h 106"/>
                <a:gd name="T4" fmla="*/ 0 w 140"/>
                <a:gd name="T5" fmla="*/ 10 h 106"/>
                <a:gd name="T6" fmla="*/ 0 w 140"/>
                <a:gd name="T7" fmla="*/ 96 h 106"/>
                <a:gd name="T8" fmla="*/ 9 w 140"/>
                <a:gd name="T9" fmla="*/ 106 h 106"/>
                <a:gd name="T10" fmla="*/ 130 w 140"/>
                <a:gd name="T11" fmla="*/ 106 h 106"/>
                <a:gd name="T12" fmla="*/ 140 w 140"/>
                <a:gd name="T13" fmla="*/ 96 h 106"/>
                <a:gd name="T14" fmla="*/ 140 w 140"/>
                <a:gd name="T15" fmla="*/ 10 h 106"/>
                <a:gd name="T16" fmla="*/ 130 w 140"/>
                <a:gd name="T17" fmla="*/ 0 h 106"/>
                <a:gd name="T18" fmla="*/ 9 w 140"/>
                <a:gd name="T19" fmla="*/ 10 h 106"/>
                <a:gd name="T20" fmla="*/ 130 w 140"/>
                <a:gd name="T21" fmla="*/ 10 h 106"/>
                <a:gd name="T22" fmla="*/ 130 w 140"/>
                <a:gd name="T23" fmla="*/ 56 h 106"/>
                <a:gd name="T24" fmla="*/ 113 w 140"/>
                <a:gd name="T25" fmla="*/ 32 h 106"/>
                <a:gd name="T26" fmla="*/ 109 w 140"/>
                <a:gd name="T27" fmla="*/ 30 h 106"/>
                <a:gd name="T28" fmla="*/ 105 w 140"/>
                <a:gd name="T29" fmla="*/ 32 h 106"/>
                <a:gd name="T30" fmla="*/ 88 w 140"/>
                <a:gd name="T31" fmla="*/ 59 h 106"/>
                <a:gd name="T32" fmla="*/ 76 w 140"/>
                <a:gd name="T33" fmla="*/ 43 h 106"/>
                <a:gd name="T34" fmla="*/ 72 w 140"/>
                <a:gd name="T35" fmla="*/ 41 h 106"/>
                <a:gd name="T36" fmla="*/ 68 w 140"/>
                <a:gd name="T37" fmla="*/ 43 h 106"/>
                <a:gd name="T38" fmla="*/ 29 w 140"/>
                <a:gd name="T39" fmla="*/ 96 h 106"/>
                <a:gd name="T40" fmla="*/ 10 w 140"/>
                <a:gd name="T41" fmla="*/ 96 h 106"/>
                <a:gd name="T42" fmla="*/ 9 w 140"/>
                <a:gd name="T43" fmla="*/ 10 h 106"/>
                <a:gd name="T44" fmla="*/ 41 w 140"/>
                <a:gd name="T45" fmla="*/ 96 h 106"/>
                <a:gd name="T46" fmla="*/ 72 w 140"/>
                <a:gd name="T47" fmla="*/ 54 h 106"/>
                <a:gd name="T48" fmla="*/ 84 w 140"/>
                <a:gd name="T49" fmla="*/ 70 h 106"/>
                <a:gd name="T50" fmla="*/ 88 w 140"/>
                <a:gd name="T51" fmla="*/ 72 h 106"/>
                <a:gd name="T52" fmla="*/ 92 w 140"/>
                <a:gd name="T53" fmla="*/ 70 h 106"/>
                <a:gd name="T54" fmla="*/ 109 w 140"/>
                <a:gd name="T55" fmla="*/ 43 h 106"/>
                <a:gd name="T56" fmla="*/ 130 w 140"/>
                <a:gd name="T57" fmla="*/ 73 h 106"/>
                <a:gd name="T58" fmla="*/ 130 w 140"/>
                <a:gd name="T59" fmla="*/ 96 h 106"/>
                <a:gd name="T60" fmla="*/ 41 w 140"/>
                <a:gd name="T61" fmla="*/ 9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0" h="106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1"/>
                    <a:pt x="4" y="106"/>
                    <a:pt x="9" y="106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5" y="106"/>
                    <a:pt x="140" y="101"/>
                    <a:pt x="140" y="96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5"/>
                    <a:pt x="135" y="0"/>
                    <a:pt x="130" y="0"/>
                  </a:cubicBezTo>
                  <a:close/>
                  <a:moveTo>
                    <a:pt x="9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56"/>
                    <a:pt x="130" y="56"/>
                    <a:pt x="130" y="56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2" y="30"/>
                    <a:pt x="111" y="30"/>
                    <a:pt x="109" y="30"/>
                  </a:cubicBezTo>
                  <a:cubicBezTo>
                    <a:pt x="107" y="30"/>
                    <a:pt x="106" y="31"/>
                    <a:pt x="105" y="32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5" y="41"/>
                    <a:pt x="74" y="40"/>
                    <a:pt x="72" y="41"/>
                  </a:cubicBezTo>
                  <a:cubicBezTo>
                    <a:pt x="70" y="41"/>
                    <a:pt x="69" y="41"/>
                    <a:pt x="68" y="43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10" y="96"/>
                    <a:pt x="10" y="96"/>
                    <a:pt x="10" y="96"/>
                  </a:cubicBezTo>
                  <a:lnTo>
                    <a:pt x="9" y="10"/>
                  </a:lnTo>
                  <a:close/>
                  <a:moveTo>
                    <a:pt x="41" y="96"/>
                  </a:moveTo>
                  <a:cubicBezTo>
                    <a:pt x="72" y="54"/>
                    <a:pt x="72" y="54"/>
                    <a:pt x="72" y="54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5" y="72"/>
                    <a:pt x="87" y="72"/>
                    <a:pt x="88" y="72"/>
                  </a:cubicBezTo>
                  <a:cubicBezTo>
                    <a:pt x="90" y="72"/>
                    <a:pt x="91" y="71"/>
                    <a:pt x="92" y="70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30" y="73"/>
                    <a:pt x="130" y="73"/>
                    <a:pt x="130" y="73"/>
                  </a:cubicBezTo>
                  <a:cubicBezTo>
                    <a:pt x="130" y="96"/>
                    <a:pt x="130" y="96"/>
                    <a:pt x="130" y="96"/>
                  </a:cubicBezTo>
                  <a:lnTo>
                    <a:pt x="41" y="9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B953C1F3-5090-AE45-A00F-3E53F9A5D8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0225" y="6754813"/>
              <a:ext cx="82550" cy="82550"/>
            </a:xfrm>
            <a:custGeom>
              <a:avLst/>
              <a:gdLst>
                <a:gd name="T0" fmla="*/ 17 w 34"/>
                <a:gd name="T1" fmla="*/ 34 h 34"/>
                <a:gd name="T2" fmla="*/ 34 w 34"/>
                <a:gd name="T3" fmla="*/ 17 h 34"/>
                <a:gd name="T4" fmla="*/ 17 w 34"/>
                <a:gd name="T5" fmla="*/ 0 h 34"/>
                <a:gd name="T6" fmla="*/ 0 w 34"/>
                <a:gd name="T7" fmla="*/ 17 h 34"/>
                <a:gd name="T8" fmla="*/ 17 w 34"/>
                <a:gd name="T9" fmla="*/ 34 h 34"/>
                <a:gd name="T10" fmla="*/ 17 w 34"/>
                <a:gd name="T11" fmla="*/ 10 h 34"/>
                <a:gd name="T12" fmla="*/ 25 w 34"/>
                <a:gd name="T13" fmla="*/ 17 h 34"/>
                <a:gd name="T14" fmla="*/ 17 w 34"/>
                <a:gd name="T15" fmla="*/ 24 h 34"/>
                <a:gd name="T16" fmla="*/ 10 w 34"/>
                <a:gd name="T17" fmla="*/ 17 h 34"/>
                <a:gd name="T18" fmla="*/ 17 w 34"/>
                <a:gd name="T19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0"/>
                  </a:moveTo>
                  <a:cubicBezTo>
                    <a:pt x="21" y="10"/>
                    <a:pt x="25" y="13"/>
                    <a:pt x="25" y="17"/>
                  </a:cubicBezTo>
                  <a:cubicBezTo>
                    <a:pt x="25" y="21"/>
                    <a:pt x="21" y="24"/>
                    <a:pt x="17" y="24"/>
                  </a:cubicBezTo>
                  <a:cubicBezTo>
                    <a:pt x="13" y="24"/>
                    <a:pt x="10" y="21"/>
                    <a:pt x="10" y="17"/>
                  </a:cubicBezTo>
                  <a:cubicBezTo>
                    <a:pt x="10" y="13"/>
                    <a:pt x="13" y="10"/>
                    <a:pt x="17" y="1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1EB147-3803-2D4F-8AC0-D13A3E55D659}"/>
              </a:ext>
            </a:extLst>
          </p:cNvPr>
          <p:cNvGrpSpPr/>
          <p:nvPr/>
        </p:nvGrpSpPr>
        <p:grpSpPr>
          <a:xfrm>
            <a:off x="4132811" y="2401639"/>
            <a:ext cx="595660" cy="632284"/>
            <a:chOff x="9632951" y="5213350"/>
            <a:chExt cx="490538" cy="520701"/>
          </a:xfrm>
        </p:grpSpPr>
        <p:sp>
          <p:nvSpPr>
            <p:cNvPr id="41" name="Freeform 441">
              <a:extLst>
                <a:ext uri="{FF2B5EF4-FFF2-40B4-BE49-F238E27FC236}">
                  <a16:creationId xmlns:a16="http://schemas.microsoft.com/office/drawing/2014/main" id="{1FB29F29-C0D4-CB4A-945B-D3C074DE9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3763" y="5586413"/>
              <a:ext cx="188913" cy="147638"/>
            </a:xfrm>
            <a:custGeom>
              <a:avLst/>
              <a:gdLst>
                <a:gd name="T0" fmla="*/ 81 w 88"/>
                <a:gd name="T1" fmla="*/ 40 h 69"/>
                <a:gd name="T2" fmla="*/ 76 w 88"/>
                <a:gd name="T3" fmla="*/ 36 h 69"/>
                <a:gd name="T4" fmla="*/ 59 w 88"/>
                <a:gd name="T5" fmla="*/ 36 h 69"/>
                <a:gd name="T6" fmla="*/ 59 w 88"/>
                <a:gd name="T7" fmla="*/ 5 h 69"/>
                <a:gd name="T8" fmla="*/ 54 w 88"/>
                <a:gd name="T9" fmla="*/ 0 h 69"/>
                <a:gd name="T10" fmla="*/ 49 w 88"/>
                <a:gd name="T11" fmla="*/ 5 h 69"/>
                <a:gd name="T12" fmla="*/ 49 w 88"/>
                <a:gd name="T13" fmla="*/ 36 h 69"/>
                <a:gd name="T14" fmla="*/ 39 w 88"/>
                <a:gd name="T15" fmla="*/ 36 h 69"/>
                <a:gd name="T16" fmla="*/ 39 w 88"/>
                <a:gd name="T17" fmla="*/ 5 h 69"/>
                <a:gd name="T18" fmla="*/ 34 w 88"/>
                <a:gd name="T19" fmla="*/ 0 h 69"/>
                <a:gd name="T20" fmla="*/ 29 w 88"/>
                <a:gd name="T21" fmla="*/ 5 h 69"/>
                <a:gd name="T22" fmla="*/ 29 w 88"/>
                <a:gd name="T23" fmla="*/ 36 h 69"/>
                <a:gd name="T24" fmla="*/ 11 w 88"/>
                <a:gd name="T25" fmla="*/ 36 h 69"/>
                <a:gd name="T26" fmla="*/ 7 w 88"/>
                <a:gd name="T27" fmla="*/ 40 h 69"/>
                <a:gd name="T28" fmla="*/ 0 w 88"/>
                <a:gd name="T29" fmla="*/ 63 h 69"/>
                <a:gd name="T30" fmla="*/ 1 w 88"/>
                <a:gd name="T31" fmla="*/ 67 h 69"/>
                <a:gd name="T32" fmla="*/ 5 w 88"/>
                <a:gd name="T33" fmla="*/ 69 h 69"/>
                <a:gd name="T34" fmla="*/ 83 w 88"/>
                <a:gd name="T35" fmla="*/ 69 h 69"/>
                <a:gd name="T36" fmla="*/ 83 w 88"/>
                <a:gd name="T37" fmla="*/ 69 h 69"/>
                <a:gd name="T38" fmla="*/ 88 w 88"/>
                <a:gd name="T39" fmla="*/ 64 h 69"/>
                <a:gd name="T40" fmla="*/ 87 w 88"/>
                <a:gd name="T41" fmla="*/ 62 h 69"/>
                <a:gd name="T42" fmla="*/ 81 w 88"/>
                <a:gd name="T43" fmla="*/ 40 h 69"/>
                <a:gd name="T44" fmla="*/ 11 w 88"/>
                <a:gd name="T45" fmla="*/ 59 h 69"/>
                <a:gd name="T46" fmla="*/ 15 w 88"/>
                <a:gd name="T47" fmla="*/ 46 h 69"/>
                <a:gd name="T48" fmla="*/ 73 w 88"/>
                <a:gd name="T49" fmla="*/ 46 h 69"/>
                <a:gd name="T50" fmla="*/ 76 w 88"/>
                <a:gd name="T51" fmla="*/ 59 h 69"/>
                <a:gd name="T52" fmla="*/ 11 w 88"/>
                <a:gd name="T53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" h="69">
                  <a:moveTo>
                    <a:pt x="81" y="40"/>
                  </a:moveTo>
                  <a:cubicBezTo>
                    <a:pt x="80" y="38"/>
                    <a:pt x="79" y="36"/>
                    <a:pt x="76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3"/>
                    <a:pt x="56" y="0"/>
                    <a:pt x="54" y="0"/>
                  </a:cubicBezTo>
                  <a:cubicBezTo>
                    <a:pt x="51" y="0"/>
                    <a:pt x="49" y="3"/>
                    <a:pt x="49" y="5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3"/>
                    <a:pt x="37" y="0"/>
                    <a:pt x="34" y="0"/>
                  </a:cubicBezTo>
                  <a:cubicBezTo>
                    <a:pt x="31" y="0"/>
                    <a:pt x="29" y="3"/>
                    <a:pt x="29" y="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9" y="36"/>
                    <a:pt x="7" y="38"/>
                    <a:pt x="7" y="4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0" y="66"/>
                    <a:pt x="1" y="67"/>
                  </a:cubicBezTo>
                  <a:cubicBezTo>
                    <a:pt x="2" y="69"/>
                    <a:pt x="3" y="69"/>
                    <a:pt x="5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6" y="69"/>
                    <a:pt x="88" y="67"/>
                    <a:pt x="88" y="64"/>
                  </a:cubicBezTo>
                  <a:cubicBezTo>
                    <a:pt x="88" y="64"/>
                    <a:pt x="88" y="63"/>
                    <a:pt x="87" y="62"/>
                  </a:cubicBezTo>
                  <a:lnTo>
                    <a:pt x="81" y="40"/>
                  </a:lnTo>
                  <a:close/>
                  <a:moveTo>
                    <a:pt x="11" y="59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6" y="59"/>
                    <a:pt x="76" y="59"/>
                    <a:pt x="76" y="59"/>
                  </a:cubicBezTo>
                  <a:lnTo>
                    <a:pt x="11" y="5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  <p:sp>
          <p:nvSpPr>
            <p:cNvPr id="42" name="Freeform 442">
              <a:extLst>
                <a:ext uri="{FF2B5EF4-FFF2-40B4-BE49-F238E27FC236}">
                  <a16:creationId xmlns:a16="http://schemas.microsoft.com/office/drawing/2014/main" id="{5F1F1077-3030-F449-AC88-DA6E7A768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32951" y="5213350"/>
              <a:ext cx="490538" cy="357188"/>
            </a:xfrm>
            <a:custGeom>
              <a:avLst/>
              <a:gdLst>
                <a:gd name="T0" fmla="*/ 201 w 228"/>
                <a:gd name="T1" fmla="*/ 35 h 166"/>
                <a:gd name="T2" fmla="*/ 194 w 228"/>
                <a:gd name="T3" fmla="*/ 34 h 166"/>
                <a:gd name="T4" fmla="*/ 191 w 228"/>
                <a:gd name="T5" fmla="*/ 34 h 166"/>
                <a:gd name="T6" fmla="*/ 191 w 228"/>
                <a:gd name="T7" fmla="*/ 12 h 166"/>
                <a:gd name="T8" fmla="*/ 178 w 228"/>
                <a:gd name="T9" fmla="*/ 0 h 166"/>
                <a:gd name="T10" fmla="*/ 49 w 228"/>
                <a:gd name="T11" fmla="*/ 0 h 166"/>
                <a:gd name="T12" fmla="*/ 37 w 228"/>
                <a:gd name="T13" fmla="*/ 12 h 166"/>
                <a:gd name="T14" fmla="*/ 37 w 228"/>
                <a:gd name="T15" fmla="*/ 34 h 166"/>
                <a:gd name="T16" fmla="*/ 34 w 228"/>
                <a:gd name="T17" fmla="*/ 34 h 166"/>
                <a:gd name="T18" fmla="*/ 27 w 228"/>
                <a:gd name="T19" fmla="*/ 35 h 166"/>
                <a:gd name="T20" fmla="*/ 6 w 228"/>
                <a:gd name="T21" fmla="*/ 84 h 166"/>
                <a:gd name="T22" fmla="*/ 42 w 228"/>
                <a:gd name="T23" fmla="*/ 118 h 166"/>
                <a:gd name="T24" fmla="*/ 44 w 228"/>
                <a:gd name="T25" fmla="*/ 118 h 166"/>
                <a:gd name="T26" fmla="*/ 114 w 228"/>
                <a:gd name="T27" fmla="*/ 166 h 166"/>
                <a:gd name="T28" fmla="*/ 183 w 228"/>
                <a:gd name="T29" fmla="*/ 118 h 166"/>
                <a:gd name="T30" fmla="*/ 185 w 228"/>
                <a:gd name="T31" fmla="*/ 118 h 166"/>
                <a:gd name="T32" fmla="*/ 222 w 228"/>
                <a:gd name="T33" fmla="*/ 84 h 166"/>
                <a:gd name="T34" fmla="*/ 201 w 228"/>
                <a:gd name="T35" fmla="*/ 35 h 166"/>
                <a:gd name="T36" fmla="*/ 16 w 228"/>
                <a:gd name="T37" fmla="*/ 82 h 166"/>
                <a:gd name="T38" fmla="*/ 30 w 228"/>
                <a:gd name="T39" fmla="*/ 44 h 166"/>
                <a:gd name="T40" fmla="*/ 34 w 228"/>
                <a:gd name="T41" fmla="*/ 44 h 166"/>
                <a:gd name="T42" fmla="*/ 37 w 228"/>
                <a:gd name="T43" fmla="*/ 44 h 166"/>
                <a:gd name="T44" fmla="*/ 37 w 228"/>
                <a:gd name="T45" fmla="*/ 83 h 166"/>
                <a:gd name="T46" fmla="*/ 41 w 228"/>
                <a:gd name="T47" fmla="*/ 108 h 166"/>
                <a:gd name="T48" fmla="*/ 16 w 228"/>
                <a:gd name="T49" fmla="*/ 82 h 166"/>
                <a:gd name="T50" fmla="*/ 181 w 228"/>
                <a:gd name="T51" fmla="*/ 83 h 166"/>
                <a:gd name="T52" fmla="*/ 114 w 228"/>
                <a:gd name="T53" fmla="*/ 156 h 166"/>
                <a:gd name="T54" fmla="*/ 54 w 228"/>
                <a:gd name="T55" fmla="*/ 115 h 166"/>
                <a:gd name="T56" fmla="*/ 50 w 228"/>
                <a:gd name="T57" fmla="*/ 106 h 166"/>
                <a:gd name="T58" fmla="*/ 47 w 228"/>
                <a:gd name="T59" fmla="*/ 83 h 166"/>
                <a:gd name="T60" fmla="*/ 47 w 228"/>
                <a:gd name="T61" fmla="*/ 48 h 166"/>
                <a:gd name="T62" fmla="*/ 47 w 228"/>
                <a:gd name="T63" fmla="*/ 37 h 166"/>
                <a:gd name="T64" fmla="*/ 47 w 228"/>
                <a:gd name="T65" fmla="*/ 12 h 166"/>
                <a:gd name="T66" fmla="*/ 49 w 228"/>
                <a:gd name="T67" fmla="*/ 10 h 166"/>
                <a:gd name="T68" fmla="*/ 178 w 228"/>
                <a:gd name="T69" fmla="*/ 10 h 166"/>
                <a:gd name="T70" fmla="*/ 181 w 228"/>
                <a:gd name="T71" fmla="*/ 12 h 166"/>
                <a:gd name="T72" fmla="*/ 181 w 228"/>
                <a:gd name="T73" fmla="*/ 83 h 166"/>
                <a:gd name="T74" fmla="*/ 212 w 228"/>
                <a:gd name="T75" fmla="*/ 82 h 166"/>
                <a:gd name="T76" fmla="*/ 187 w 228"/>
                <a:gd name="T77" fmla="*/ 108 h 166"/>
                <a:gd name="T78" fmla="*/ 191 w 228"/>
                <a:gd name="T79" fmla="*/ 83 h 166"/>
                <a:gd name="T80" fmla="*/ 191 w 228"/>
                <a:gd name="T81" fmla="*/ 44 h 166"/>
                <a:gd name="T82" fmla="*/ 194 w 228"/>
                <a:gd name="T83" fmla="*/ 44 h 166"/>
                <a:gd name="T84" fmla="*/ 198 w 228"/>
                <a:gd name="T85" fmla="*/ 44 h 166"/>
                <a:gd name="T86" fmla="*/ 212 w 228"/>
                <a:gd name="T87" fmla="*/ 8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28" h="166">
                  <a:moveTo>
                    <a:pt x="201" y="35"/>
                  </a:moveTo>
                  <a:cubicBezTo>
                    <a:pt x="198" y="34"/>
                    <a:pt x="196" y="34"/>
                    <a:pt x="194" y="34"/>
                  </a:cubicBezTo>
                  <a:cubicBezTo>
                    <a:pt x="193" y="34"/>
                    <a:pt x="192" y="34"/>
                    <a:pt x="191" y="34"/>
                  </a:cubicBezTo>
                  <a:cubicBezTo>
                    <a:pt x="191" y="12"/>
                    <a:pt x="191" y="12"/>
                    <a:pt x="191" y="12"/>
                  </a:cubicBezTo>
                  <a:cubicBezTo>
                    <a:pt x="191" y="6"/>
                    <a:pt x="185" y="0"/>
                    <a:pt x="178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7" y="6"/>
                    <a:pt x="37" y="1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5" y="34"/>
                    <a:pt x="34" y="34"/>
                  </a:cubicBezTo>
                  <a:cubicBezTo>
                    <a:pt x="32" y="34"/>
                    <a:pt x="29" y="34"/>
                    <a:pt x="27" y="35"/>
                  </a:cubicBezTo>
                  <a:cubicBezTo>
                    <a:pt x="9" y="39"/>
                    <a:pt x="0" y="62"/>
                    <a:pt x="6" y="84"/>
                  </a:cubicBezTo>
                  <a:cubicBezTo>
                    <a:pt x="11" y="104"/>
                    <a:pt x="27" y="118"/>
                    <a:pt x="42" y="118"/>
                  </a:cubicBezTo>
                  <a:cubicBezTo>
                    <a:pt x="43" y="118"/>
                    <a:pt x="44" y="118"/>
                    <a:pt x="44" y="118"/>
                  </a:cubicBezTo>
                  <a:cubicBezTo>
                    <a:pt x="57" y="146"/>
                    <a:pt x="83" y="166"/>
                    <a:pt x="114" y="166"/>
                  </a:cubicBezTo>
                  <a:cubicBezTo>
                    <a:pt x="145" y="166"/>
                    <a:pt x="171" y="146"/>
                    <a:pt x="183" y="118"/>
                  </a:cubicBezTo>
                  <a:cubicBezTo>
                    <a:pt x="184" y="118"/>
                    <a:pt x="185" y="118"/>
                    <a:pt x="185" y="118"/>
                  </a:cubicBezTo>
                  <a:cubicBezTo>
                    <a:pt x="201" y="118"/>
                    <a:pt x="216" y="104"/>
                    <a:pt x="222" y="84"/>
                  </a:cubicBezTo>
                  <a:cubicBezTo>
                    <a:pt x="228" y="62"/>
                    <a:pt x="218" y="39"/>
                    <a:pt x="201" y="35"/>
                  </a:cubicBezTo>
                  <a:close/>
                  <a:moveTo>
                    <a:pt x="16" y="82"/>
                  </a:moveTo>
                  <a:cubicBezTo>
                    <a:pt x="11" y="65"/>
                    <a:pt x="17" y="47"/>
                    <a:pt x="30" y="44"/>
                  </a:cubicBezTo>
                  <a:cubicBezTo>
                    <a:pt x="31" y="44"/>
                    <a:pt x="32" y="44"/>
                    <a:pt x="34" y="44"/>
                  </a:cubicBezTo>
                  <a:cubicBezTo>
                    <a:pt x="35" y="44"/>
                    <a:pt x="36" y="44"/>
                    <a:pt x="37" y="4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7" y="92"/>
                    <a:pt x="38" y="100"/>
                    <a:pt x="41" y="108"/>
                  </a:cubicBezTo>
                  <a:cubicBezTo>
                    <a:pt x="30" y="107"/>
                    <a:pt x="19" y="96"/>
                    <a:pt x="16" y="82"/>
                  </a:cubicBezTo>
                  <a:close/>
                  <a:moveTo>
                    <a:pt x="181" y="83"/>
                  </a:moveTo>
                  <a:cubicBezTo>
                    <a:pt x="181" y="123"/>
                    <a:pt x="151" y="156"/>
                    <a:pt x="114" y="156"/>
                  </a:cubicBezTo>
                  <a:cubicBezTo>
                    <a:pt x="88" y="156"/>
                    <a:pt x="65" y="139"/>
                    <a:pt x="54" y="115"/>
                  </a:cubicBezTo>
                  <a:cubicBezTo>
                    <a:pt x="53" y="112"/>
                    <a:pt x="51" y="109"/>
                    <a:pt x="50" y="106"/>
                  </a:cubicBezTo>
                  <a:cubicBezTo>
                    <a:pt x="48" y="99"/>
                    <a:pt x="47" y="91"/>
                    <a:pt x="47" y="8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48" y="10"/>
                    <a:pt x="49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80" y="10"/>
                    <a:pt x="181" y="11"/>
                    <a:pt x="181" y="12"/>
                  </a:cubicBezTo>
                  <a:lnTo>
                    <a:pt x="181" y="83"/>
                  </a:lnTo>
                  <a:close/>
                  <a:moveTo>
                    <a:pt x="212" y="82"/>
                  </a:moveTo>
                  <a:cubicBezTo>
                    <a:pt x="208" y="96"/>
                    <a:pt x="198" y="107"/>
                    <a:pt x="187" y="108"/>
                  </a:cubicBezTo>
                  <a:cubicBezTo>
                    <a:pt x="189" y="100"/>
                    <a:pt x="191" y="92"/>
                    <a:pt x="191" y="83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192" y="44"/>
                    <a:pt x="193" y="44"/>
                    <a:pt x="194" y="44"/>
                  </a:cubicBezTo>
                  <a:cubicBezTo>
                    <a:pt x="195" y="44"/>
                    <a:pt x="197" y="44"/>
                    <a:pt x="198" y="44"/>
                  </a:cubicBezTo>
                  <a:cubicBezTo>
                    <a:pt x="210" y="47"/>
                    <a:pt x="217" y="65"/>
                    <a:pt x="212" y="8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  <p:sp>
          <p:nvSpPr>
            <p:cNvPr id="43" name="Freeform 443">
              <a:extLst>
                <a:ext uri="{FF2B5EF4-FFF2-40B4-BE49-F238E27FC236}">
                  <a16:creationId xmlns:a16="http://schemas.microsoft.com/office/drawing/2014/main" id="{7D43C402-68C4-F245-A1AD-B1A2068E7E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85351" y="5284788"/>
              <a:ext cx="182563" cy="171450"/>
            </a:xfrm>
            <a:custGeom>
              <a:avLst/>
              <a:gdLst>
                <a:gd name="T0" fmla="*/ 78 w 85"/>
                <a:gd name="T1" fmla="*/ 25 h 80"/>
                <a:gd name="T2" fmla="*/ 57 w 85"/>
                <a:gd name="T3" fmla="*/ 25 h 80"/>
                <a:gd name="T4" fmla="*/ 50 w 85"/>
                <a:gd name="T5" fmla="*/ 5 h 80"/>
                <a:gd name="T6" fmla="*/ 43 w 85"/>
                <a:gd name="T7" fmla="*/ 0 h 80"/>
                <a:gd name="T8" fmla="*/ 36 w 85"/>
                <a:gd name="T9" fmla="*/ 5 h 80"/>
                <a:gd name="T10" fmla="*/ 29 w 85"/>
                <a:gd name="T11" fmla="*/ 25 h 80"/>
                <a:gd name="T12" fmla="*/ 8 w 85"/>
                <a:gd name="T13" fmla="*/ 25 h 80"/>
                <a:gd name="T14" fmla="*/ 1 w 85"/>
                <a:gd name="T15" fmla="*/ 30 h 80"/>
                <a:gd name="T16" fmla="*/ 4 w 85"/>
                <a:gd name="T17" fmla="*/ 38 h 80"/>
                <a:gd name="T18" fmla="*/ 21 w 85"/>
                <a:gd name="T19" fmla="*/ 50 h 80"/>
                <a:gd name="T20" fmla="*/ 15 w 85"/>
                <a:gd name="T21" fmla="*/ 71 h 80"/>
                <a:gd name="T22" fmla="*/ 17 w 85"/>
                <a:gd name="T23" fmla="*/ 78 h 80"/>
                <a:gd name="T24" fmla="*/ 21 w 85"/>
                <a:gd name="T25" fmla="*/ 80 h 80"/>
                <a:gd name="T26" fmla="*/ 25 w 85"/>
                <a:gd name="T27" fmla="*/ 78 h 80"/>
                <a:gd name="T28" fmla="*/ 43 w 85"/>
                <a:gd name="T29" fmla="*/ 66 h 80"/>
                <a:gd name="T30" fmla="*/ 60 w 85"/>
                <a:gd name="T31" fmla="*/ 78 h 80"/>
                <a:gd name="T32" fmla="*/ 69 w 85"/>
                <a:gd name="T33" fmla="*/ 78 h 80"/>
                <a:gd name="T34" fmla="*/ 71 w 85"/>
                <a:gd name="T35" fmla="*/ 71 h 80"/>
                <a:gd name="T36" fmla="*/ 65 w 85"/>
                <a:gd name="T37" fmla="*/ 50 h 80"/>
                <a:gd name="T38" fmla="*/ 82 w 85"/>
                <a:gd name="T39" fmla="*/ 38 h 80"/>
                <a:gd name="T40" fmla="*/ 84 w 85"/>
                <a:gd name="T41" fmla="*/ 30 h 80"/>
                <a:gd name="T42" fmla="*/ 78 w 85"/>
                <a:gd name="T43" fmla="*/ 25 h 80"/>
                <a:gd name="T44" fmla="*/ 56 w 85"/>
                <a:gd name="T45" fmla="*/ 45 h 80"/>
                <a:gd name="T46" fmla="*/ 55 w 85"/>
                <a:gd name="T47" fmla="*/ 50 h 80"/>
                <a:gd name="T48" fmla="*/ 60 w 85"/>
                <a:gd name="T49" fmla="*/ 66 h 80"/>
                <a:gd name="T50" fmla="*/ 46 w 85"/>
                <a:gd name="T51" fmla="*/ 56 h 80"/>
                <a:gd name="T52" fmla="*/ 40 w 85"/>
                <a:gd name="T53" fmla="*/ 56 h 80"/>
                <a:gd name="T54" fmla="*/ 26 w 85"/>
                <a:gd name="T55" fmla="*/ 66 h 80"/>
                <a:gd name="T56" fmla="*/ 31 w 85"/>
                <a:gd name="T57" fmla="*/ 50 h 80"/>
                <a:gd name="T58" fmla="*/ 29 w 85"/>
                <a:gd name="T59" fmla="*/ 45 h 80"/>
                <a:gd name="T60" fmla="*/ 16 w 85"/>
                <a:gd name="T61" fmla="*/ 35 h 80"/>
                <a:gd name="T62" fmla="*/ 33 w 85"/>
                <a:gd name="T63" fmla="*/ 34 h 80"/>
                <a:gd name="T64" fmla="*/ 37 w 85"/>
                <a:gd name="T65" fmla="*/ 31 h 80"/>
                <a:gd name="T66" fmla="*/ 43 w 85"/>
                <a:gd name="T67" fmla="*/ 15 h 80"/>
                <a:gd name="T68" fmla="*/ 48 w 85"/>
                <a:gd name="T69" fmla="*/ 31 h 80"/>
                <a:gd name="T70" fmla="*/ 53 w 85"/>
                <a:gd name="T71" fmla="*/ 34 h 80"/>
                <a:gd name="T72" fmla="*/ 70 w 85"/>
                <a:gd name="T73" fmla="*/ 35 h 80"/>
                <a:gd name="T74" fmla="*/ 56 w 85"/>
                <a:gd name="T75" fmla="*/ 4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80">
                  <a:moveTo>
                    <a:pt x="78" y="25"/>
                  </a:moveTo>
                  <a:cubicBezTo>
                    <a:pt x="57" y="25"/>
                    <a:pt x="57" y="25"/>
                    <a:pt x="57" y="2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40" y="0"/>
                    <a:pt x="37" y="2"/>
                    <a:pt x="36" y="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5" y="25"/>
                    <a:pt x="2" y="27"/>
                    <a:pt x="1" y="30"/>
                  </a:cubicBezTo>
                  <a:cubicBezTo>
                    <a:pt x="0" y="33"/>
                    <a:pt x="1" y="36"/>
                    <a:pt x="4" y="38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4" y="73"/>
                    <a:pt x="15" y="77"/>
                    <a:pt x="17" y="78"/>
                  </a:cubicBezTo>
                  <a:cubicBezTo>
                    <a:pt x="18" y="79"/>
                    <a:pt x="20" y="80"/>
                    <a:pt x="21" y="80"/>
                  </a:cubicBezTo>
                  <a:cubicBezTo>
                    <a:pt x="23" y="80"/>
                    <a:pt x="24" y="79"/>
                    <a:pt x="25" y="78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3" y="80"/>
                    <a:pt x="66" y="80"/>
                    <a:pt x="69" y="78"/>
                  </a:cubicBezTo>
                  <a:cubicBezTo>
                    <a:pt x="71" y="77"/>
                    <a:pt x="72" y="73"/>
                    <a:pt x="71" y="71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4" y="36"/>
                    <a:pt x="85" y="33"/>
                    <a:pt x="84" y="30"/>
                  </a:cubicBezTo>
                  <a:cubicBezTo>
                    <a:pt x="83" y="27"/>
                    <a:pt x="81" y="25"/>
                    <a:pt x="78" y="25"/>
                  </a:cubicBezTo>
                  <a:close/>
                  <a:moveTo>
                    <a:pt x="56" y="45"/>
                  </a:moveTo>
                  <a:cubicBezTo>
                    <a:pt x="55" y="46"/>
                    <a:pt x="54" y="48"/>
                    <a:pt x="55" y="50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4" y="55"/>
                    <a:pt x="42" y="55"/>
                    <a:pt x="40" y="5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8"/>
                    <a:pt x="31" y="46"/>
                    <a:pt x="29" y="4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4"/>
                    <a:pt x="37" y="33"/>
                    <a:pt x="37" y="3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3"/>
                    <a:pt x="51" y="34"/>
                    <a:pt x="53" y="34"/>
                  </a:cubicBezTo>
                  <a:cubicBezTo>
                    <a:pt x="70" y="35"/>
                    <a:pt x="70" y="35"/>
                    <a:pt x="70" y="35"/>
                  </a:cubicBezTo>
                  <a:lnTo>
                    <a:pt x="56" y="4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</p:grpSp>
      <p:pic>
        <p:nvPicPr>
          <p:cNvPr id="1030" name="Picture 6" descr="hierarchy Icon - Download hierarchy Icon 501987 | Noun Project">
            <a:extLst>
              <a:ext uri="{FF2B5EF4-FFF2-40B4-BE49-F238E27FC236}">
                <a16:creationId xmlns:a16="http://schemas.microsoft.com/office/drawing/2014/main" id="{044DC0A8-9B4B-4747-A21D-9B0376C4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70" y="2339240"/>
            <a:ext cx="737029" cy="73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A5DDF6C-F17C-9042-821E-F95C87A040AD}"/>
              </a:ext>
            </a:extLst>
          </p:cNvPr>
          <p:cNvSpPr txBox="1"/>
          <p:nvPr/>
        </p:nvSpPr>
        <p:spPr>
          <a:xfrm>
            <a:off x="7439548" y="3417591"/>
            <a:ext cx="2949489" cy="10924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Although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the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hierarchical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structure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has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slightly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lower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trim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accuracy,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it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is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still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better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than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flat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structure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due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to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its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high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efficiency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and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interpretability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.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Open Sans Semibold" charset="0"/>
                <a:cs typeface="Times New Roman" panose="02020603050405020304" pitchFamily="18" charset="0"/>
              </a:rPr>
              <a:t>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Open Sans Semibold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7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090353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0A2BF97-D28A-B44C-9C58-1E4C41637F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7058" y="1349515"/>
            <a:ext cx="7797884" cy="4509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6453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584" y="1614010"/>
            <a:ext cx="4658832" cy="1325563"/>
          </a:xfrm>
        </p:spPr>
        <p:txBody>
          <a:bodyPr anchor="t"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D93DFD-A3B4-8946-88C7-8F03B02FA38D}"/>
              </a:ext>
            </a:extLst>
          </p:cNvPr>
          <p:cNvGrpSpPr/>
          <p:nvPr/>
        </p:nvGrpSpPr>
        <p:grpSpPr>
          <a:xfrm>
            <a:off x="4178135" y="2927969"/>
            <a:ext cx="3829639" cy="1896507"/>
            <a:chOff x="4256004" y="2604273"/>
            <a:chExt cx="3829639" cy="18965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296395-4332-7E45-AA76-AF1752D7F35C}"/>
                </a:ext>
              </a:extLst>
            </p:cNvPr>
            <p:cNvSpPr txBox="1"/>
            <p:nvPr/>
          </p:nvSpPr>
          <p:spPr>
            <a:xfrm>
              <a:off x="4256004" y="3627271"/>
              <a:ext cx="1499128" cy="873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TW">
                  <a:latin typeface="Times New Roman" panose="02020603050405020304" pitchFamily="18" charset="0"/>
                  <a:cs typeface="Times New Roman" panose="02020603050405020304" pitchFamily="18" charset="0"/>
                </a:rPr>
                <a:t>Bryan Binotti</a:t>
              </a:r>
            </a:p>
            <a:p>
              <a:pPr algn="ctr">
                <a:lnSpc>
                  <a:spcPct val="150000"/>
                </a:lnSpc>
              </a:pPr>
              <a:r>
                <a:rPr lang="en-TW">
                  <a:latin typeface="Times New Roman" panose="02020603050405020304" pitchFamily="18" charset="0"/>
                  <a:cs typeface="Times New Roman" panose="02020603050405020304" pitchFamily="18" charset="0"/>
                </a:rPr>
                <a:t>Ahad Beykaei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DB094F-3FD2-7F49-AEC8-AAD536945C9E}"/>
                </a:ext>
              </a:extLst>
            </p:cNvPr>
            <p:cNvSpPr txBox="1"/>
            <p:nvPr/>
          </p:nvSpPr>
          <p:spPr>
            <a:xfrm>
              <a:off x="6470969" y="3879359"/>
              <a:ext cx="1614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Arnab Bose</a:t>
              </a:r>
            </a:p>
          </p:txBody>
        </p:sp>
        <p:pic>
          <p:nvPicPr>
            <p:cNvPr id="5" name="Picture 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7F9E0D8-E18D-534F-88FC-5CF8F4A4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9167" y="2616200"/>
              <a:ext cx="812800" cy="81280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963AA8B-B33F-BE42-B52C-A93C728C2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5707" y="2604273"/>
              <a:ext cx="665199" cy="84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9982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6460-946C-5944-BD18-B0E83D0D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914400" indent="-914400"/>
            <a:r>
              <a:rPr lang="en-US" altLang="zh-CN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lang="en-US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F3DB3-C991-414D-8181-E13A7F14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CN" sz="2000">
              <a:solidFill>
                <a:schemeClr val="tx1"/>
              </a:solidFill>
            </a:endParaRP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Rolls of blueprints">
            <a:extLst>
              <a:ext uri="{FF2B5EF4-FFF2-40B4-BE49-F238E27FC236}">
                <a16:creationId xmlns:a16="http://schemas.microsoft.com/office/drawing/2014/main" id="{4395EE7A-5EB6-4C2B-A045-45AC011E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6392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E74D96E-5964-9940-9C90-A352D096938D}"/>
              </a:ext>
            </a:extLst>
          </p:cNvPr>
          <p:cNvSpPr txBox="1"/>
          <p:nvPr/>
        </p:nvSpPr>
        <p:spPr>
          <a:xfrm>
            <a:off x="2097535" y="1239173"/>
            <a:ext cx="7853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Loss and Accuracy of First Layer (c1), Second Layer (c2), and Third Layer (c3) of the B-CNN Classification Model</a:t>
            </a:r>
            <a:r>
              <a:rPr lang="en-TW" sz="1200">
                <a:effectLst/>
              </a:rPr>
              <a:t> </a:t>
            </a:r>
            <a:endParaRPr lang="en-TW" sz="12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357A8C-FFD6-C14E-9F5D-D74F4C1C6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 of </a:t>
            </a:r>
            <a:r>
              <a:rPr lang="en-US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en-US" altLang="zh-CN" sz="40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Net</a:t>
            </a:r>
            <a:r>
              <a:rPr lang="en-US" altLang="zh-CN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121</a:t>
            </a:r>
            <a:r>
              <a:rPr lang="zh-CN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B-CNN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DF1936-4212-EB46-B57F-357057C32C62}"/>
              </a:ext>
            </a:extLst>
          </p:cNvPr>
          <p:cNvSpPr/>
          <p:nvPr/>
        </p:nvSpPr>
        <p:spPr>
          <a:xfrm>
            <a:off x="7060072" y="7227106"/>
            <a:ext cx="244549" cy="7122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F80193-9894-6742-BBD8-4B8760A8291F}"/>
              </a:ext>
            </a:extLst>
          </p:cNvPr>
          <p:cNvSpPr/>
          <p:nvPr/>
        </p:nvSpPr>
        <p:spPr>
          <a:xfrm>
            <a:off x="7927690" y="7211355"/>
            <a:ext cx="244549" cy="8668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5A6045-F2F1-A24E-90D1-C507FF106089}"/>
              </a:ext>
            </a:extLst>
          </p:cNvPr>
          <p:cNvSpPr/>
          <p:nvPr/>
        </p:nvSpPr>
        <p:spPr>
          <a:xfrm>
            <a:off x="10370342" y="8457445"/>
            <a:ext cx="244549" cy="7122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8587FD-80F0-7140-91C5-1F4233249161}"/>
              </a:ext>
            </a:extLst>
          </p:cNvPr>
          <p:cNvSpPr/>
          <p:nvPr/>
        </p:nvSpPr>
        <p:spPr>
          <a:xfrm>
            <a:off x="11266670" y="8457445"/>
            <a:ext cx="244549" cy="7122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170357-84C7-7841-8872-BF2ACA2E8AFC}"/>
              </a:ext>
            </a:extLst>
          </p:cNvPr>
          <p:cNvSpPr/>
          <p:nvPr/>
        </p:nvSpPr>
        <p:spPr>
          <a:xfrm>
            <a:off x="7060071" y="10577856"/>
            <a:ext cx="244549" cy="7122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D3789B-74D8-6D41-92C4-16C12DDB311F}"/>
              </a:ext>
            </a:extLst>
          </p:cNvPr>
          <p:cNvSpPr/>
          <p:nvPr/>
        </p:nvSpPr>
        <p:spPr>
          <a:xfrm>
            <a:off x="7924500" y="10464580"/>
            <a:ext cx="244549" cy="7122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 descr="Line chart&#10;&#10;Description automatically generated">
            <a:extLst>
              <a:ext uri="{FF2B5EF4-FFF2-40B4-BE49-F238E27FC236}">
                <a16:creationId xmlns:a16="http://schemas.microsoft.com/office/drawing/2014/main" id="{D906553D-961C-3F43-82F1-DE745F55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80" y="1516557"/>
            <a:ext cx="7853039" cy="51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8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6460-946C-5944-BD18-B0E83D0D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3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altLang="zh-CN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F3DB3-C991-414D-8181-E13A7F14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2173" y="4929312"/>
            <a:ext cx="4087305" cy="11478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zh-CN" altLang="en-US" sz="1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Problem/Opportunity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&amp; Challenges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Rolls of blueprints">
            <a:extLst>
              <a:ext uri="{FF2B5EF4-FFF2-40B4-BE49-F238E27FC236}">
                <a16:creationId xmlns:a16="http://schemas.microsoft.com/office/drawing/2014/main" id="{4395EE7A-5EB6-4C2B-A045-45AC011E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184620" cy="685800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7562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1ECC-3D90-9D46-B9DE-BB080F7D2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Targeted Pitch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8E6CF-F963-494B-A234-5C399D3FCF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62CE0-B957-A94D-B5A0-C9F7002BC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8C6330F-8DDC-564C-ADB2-DD7B1431DA66}"/>
              </a:ext>
            </a:extLst>
          </p:cNvPr>
          <p:cNvGrpSpPr/>
          <p:nvPr/>
        </p:nvGrpSpPr>
        <p:grpSpPr>
          <a:xfrm>
            <a:off x="1027046" y="1418394"/>
            <a:ext cx="3692872" cy="3926542"/>
            <a:chOff x="1027046" y="1418394"/>
            <a:chExt cx="4936432" cy="392654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EAB087-E5BD-1A43-8054-FFF8A8E5D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046" y="1418394"/>
              <a:ext cx="4936432" cy="0"/>
            </a:xfrm>
            <a:prstGeom prst="line">
              <a:avLst/>
            </a:prstGeom>
            <a:noFill/>
            <a:ln w="762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EDE95EB-D520-7545-B47C-E126B5E81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046" y="5344936"/>
              <a:ext cx="4936432" cy="0"/>
            </a:xfrm>
            <a:prstGeom prst="lin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  <a:miter lim="800000"/>
            </a:ln>
            <a:effectLst/>
          </p:spPr>
        </p:cxnSp>
      </p:grpSp>
      <p:sp>
        <p:nvSpPr>
          <p:cNvPr id="29" name="Title 7">
            <a:extLst>
              <a:ext uri="{FF2B5EF4-FFF2-40B4-BE49-F238E27FC236}">
                <a16:creationId xmlns:a16="http://schemas.microsoft.com/office/drawing/2014/main" id="{63D43F8A-01F5-2B4C-AE4B-3AFBB33B7B15}"/>
              </a:ext>
            </a:extLst>
          </p:cNvPr>
          <p:cNvSpPr txBox="1">
            <a:spLocks/>
          </p:cNvSpPr>
          <p:nvPr/>
        </p:nvSpPr>
        <p:spPr>
          <a:xfrm>
            <a:off x="973540" y="1759016"/>
            <a:ext cx="10304059" cy="594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i="0" kern="1200" cap="none" spc="-100" baseline="0">
                <a:solidFill>
                  <a:schemeClr val="tx1"/>
                </a:solidFill>
                <a:latin typeface="+mj-lt"/>
                <a:ea typeface="Bebas Neue" charset="0"/>
                <a:cs typeface="Chronicle Display Black"/>
              </a:defRPr>
            </a:lvl1pPr>
          </a:lstStyle>
          <a:p>
            <a:pPr>
              <a:defRPr/>
            </a:pPr>
            <a:r>
              <a:rPr lang="en-US" altLang="zh-CN" sz="6600" b="1">
                <a:solidFill>
                  <a:srgbClr val="FFFFFF"/>
                </a:solidFill>
                <a:latin typeface="Times New Roman" panose="02020603050405020304" pitchFamily="18" charset="0"/>
                <a:ea typeface="Chronicle Display Black" charset="0"/>
                <a:cs typeface="Times New Roman" panose="02020603050405020304" pitchFamily="18" charset="0"/>
              </a:rPr>
              <a:t>Value</a:t>
            </a:r>
            <a:r>
              <a:rPr lang="zh-CN" altLang="en-US" sz="6600" b="1">
                <a:solidFill>
                  <a:srgbClr val="FFFFFF"/>
                </a:solidFill>
                <a:latin typeface="Times New Roman" panose="02020603050405020304" pitchFamily="18" charset="0"/>
                <a:ea typeface="Chronicle Display Black" charset="0"/>
                <a:cs typeface="Times New Roman" panose="02020603050405020304" pitchFamily="18" charset="0"/>
              </a:rPr>
              <a:t> </a:t>
            </a:r>
            <a:r>
              <a:rPr lang="en-US" altLang="zh-CN" sz="6600" b="1">
                <a:solidFill>
                  <a:srgbClr val="FFFFFF"/>
                </a:solidFill>
                <a:latin typeface="Times New Roman" panose="02020603050405020304" pitchFamily="18" charset="0"/>
                <a:ea typeface="Chronicle Display Black" charset="0"/>
                <a:cs typeface="Times New Roman" panose="02020603050405020304" pitchFamily="18" charset="0"/>
              </a:rPr>
              <a:t>Proposition</a:t>
            </a:r>
            <a:endParaRPr lang="en-US" sz="6600" b="1">
              <a:solidFill>
                <a:srgbClr val="FFFFFF"/>
              </a:solidFill>
              <a:latin typeface="Times New Roman" panose="02020603050405020304" pitchFamily="18" charset="0"/>
              <a:ea typeface="Chronicle Display Black" charset="0"/>
              <a:cs typeface="Times New Roman" panose="02020603050405020304" pitchFamily="18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E792638-79F7-D84D-A661-FA1DD49ECF6B}"/>
              </a:ext>
            </a:extLst>
          </p:cNvPr>
          <p:cNvSpPr txBox="1">
            <a:spLocks/>
          </p:cNvSpPr>
          <p:nvPr/>
        </p:nvSpPr>
        <p:spPr>
          <a:xfrm>
            <a:off x="1092808" y="2786251"/>
            <a:ext cx="8826049" cy="1220973"/>
          </a:xfrm>
          <a:prstGeom prst="rect">
            <a:avLst/>
          </a:prstGeom>
          <a:ln>
            <a:noFill/>
          </a:ln>
        </p:spPr>
        <p:txBody>
          <a:bodyPr vert="horz" lIns="0" tIns="45720" rIns="9144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i="0" kern="1200" cap="none" spc="-100" baseline="0">
                <a:solidFill>
                  <a:schemeClr val="tx1"/>
                </a:solidFill>
                <a:latin typeface="+mj-lt"/>
                <a:ea typeface="Bebas Neue" charset="0"/>
                <a:cs typeface="Chronicle Display Black"/>
              </a:defRPr>
            </a:lvl1pPr>
          </a:lstStyle>
          <a:p>
            <a:pPr>
              <a:lnSpc>
                <a:spcPct val="90000"/>
              </a:lnSpc>
            </a:pPr>
            <a:endParaRPr lang="en-US" sz="3600" b="1" spc="-150">
              <a:solidFill>
                <a:srgbClr val="FFFFFD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FA98C70-4422-254F-A0C6-FF431D6C4C7D}"/>
              </a:ext>
            </a:extLst>
          </p:cNvPr>
          <p:cNvSpPr txBox="1">
            <a:spLocks/>
          </p:cNvSpPr>
          <p:nvPr/>
        </p:nvSpPr>
        <p:spPr>
          <a:xfrm>
            <a:off x="1245208" y="2938651"/>
            <a:ext cx="8826049" cy="2116426"/>
          </a:xfrm>
          <a:prstGeom prst="rect">
            <a:avLst/>
          </a:prstGeom>
          <a:ln>
            <a:noFill/>
          </a:ln>
        </p:spPr>
        <p:txBody>
          <a:bodyPr vert="horz" lIns="0" tIns="45720" rIns="9144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i="0" kern="1200" cap="none" spc="-100" baseline="0">
                <a:solidFill>
                  <a:schemeClr val="tx1"/>
                </a:solidFill>
                <a:latin typeface="+mj-lt"/>
                <a:ea typeface="Bebas Neue" charset="0"/>
                <a:cs typeface="Chronicle Display Black"/>
              </a:defRPr>
            </a:lvl1pPr>
          </a:lstStyle>
          <a:p>
            <a:pPr>
              <a:lnSpc>
                <a:spcPct val="90000"/>
              </a:lnSpc>
            </a:pP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Saved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budget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and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accelerated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vehicle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inspection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process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by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classifying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car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images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automatically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using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computer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vision</a:t>
            </a:r>
            <a:r>
              <a:rPr lang="zh-CN" altLang="en-US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 </a:t>
            </a:r>
            <a:r>
              <a:rPr lang="en-US" altLang="zh-CN" sz="4000" b="1" spc="-150">
                <a:solidFill>
                  <a:srgbClr val="FFFFFD"/>
                </a:solidFill>
                <a:latin typeface="Times New Roman" panose="02020603050405020304" pitchFamily="18" charset="0"/>
                <a:ea typeface="Open Sans" charset="0"/>
                <a:cs typeface="Times New Roman" panose="02020603050405020304" pitchFamily="18" charset="0"/>
              </a:rPr>
              <a:t>models</a:t>
            </a:r>
            <a:endParaRPr lang="en-US" sz="4000" b="1" spc="-150">
              <a:solidFill>
                <a:srgbClr val="FFFFFD"/>
              </a:solidFill>
              <a:latin typeface="Times New Roman" panose="02020603050405020304" pitchFamily="18" charset="0"/>
              <a:ea typeface="Open Sans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7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8C24-2B25-9846-B311-C790B039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Client Background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EB010E-2D59-A04A-A6C3-3BDCC44F4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0207793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5726DA-254B-0544-A573-775F779533CF}"/>
              </a:ext>
            </a:extLst>
          </p:cNvPr>
          <p:cNvSpPr txBox="1"/>
          <p:nvPr/>
        </p:nvSpPr>
        <p:spPr>
          <a:xfrm>
            <a:off x="-312234" y="62000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0C0117-13F8-064F-A70B-B7618235A1EF}"/>
              </a:ext>
            </a:extLst>
          </p:cNvPr>
          <p:cNvSpPr/>
          <p:nvPr/>
        </p:nvSpPr>
        <p:spPr>
          <a:xfrm>
            <a:off x="934473" y="1156849"/>
            <a:ext cx="10510837" cy="1787847"/>
          </a:xfrm>
          <a:prstGeom prst="roundRect">
            <a:avLst>
              <a:gd name="adj" fmla="val 86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15"/>
              </a:spcAft>
            </a:pP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</a:t>
            </a:r>
            <a:r>
              <a:rPr lang="zh-CN" altLang="en-US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</a:p>
          <a:p>
            <a:pPr>
              <a:spcAft>
                <a:spcPts val="115"/>
              </a:spcAft>
            </a:pPr>
            <a:endParaRPr lang="en-US" altLang="zh-CN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15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leading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auctions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remarketing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sellers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buyers</a:t>
            </a:r>
          </a:p>
          <a:p>
            <a:pPr marL="285750" indent="-285750">
              <a:spcBef>
                <a:spcPts val="600"/>
              </a:spcBef>
              <a:spcAft>
                <a:spcPts val="115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integrates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technology,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analytics,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auction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leverage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remarketing</a:t>
            </a:r>
            <a:endParaRPr lang="en-US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86F527-5E9C-844A-B0A0-2E76F538BE2E}"/>
              </a:ext>
            </a:extLst>
          </p:cNvPr>
          <p:cNvGrpSpPr/>
          <p:nvPr/>
        </p:nvGrpSpPr>
        <p:grpSpPr>
          <a:xfrm>
            <a:off x="9025269" y="3737582"/>
            <a:ext cx="2591656" cy="2239254"/>
            <a:chOff x="9435195" y="4156712"/>
            <a:chExt cx="2591656" cy="22392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324252-D068-3A46-8A95-A8EC7EB2083E}"/>
                </a:ext>
              </a:extLst>
            </p:cNvPr>
            <p:cNvSpPr/>
            <p:nvPr/>
          </p:nvSpPr>
          <p:spPr>
            <a:xfrm>
              <a:off x="9435195" y="4156712"/>
              <a:ext cx="1441537" cy="1471999"/>
            </a:xfrm>
            <a:prstGeom prst="ellipse">
              <a:avLst/>
            </a:prstGeom>
            <a:solidFill>
              <a:srgbClr val="787878">
                <a:lumMod val="20000"/>
                <a:lumOff val="80000"/>
                <a:alpha val="50000"/>
              </a:srgbClr>
            </a:solidFill>
            <a:ln w="889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28B2A6-8C96-F348-B796-908F2C7E5C18}"/>
                </a:ext>
              </a:extLst>
            </p:cNvPr>
            <p:cNvSpPr/>
            <p:nvPr/>
          </p:nvSpPr>
          <p:spPr>
            <a:xfrm>
              <a:off x="10558995" y="4156712"/>
              <a:ext cx="1441537" cy="1471999"/>
            </a:xfrm>
            <a:prstGeom prst="ellipse">
              <a:avLst/>
            </a:prstGeom>
            <a:solidFill>
              <a:srgbClr val="787878">
                <a:lumMod val="20000"/>
                <a:lumOff val="80000"/>
                <a:alpha val="50000"/>
              </a:srgbClr>
            </a:solidFill>
            <a:ln w="889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5AFB19-0CCD-BA47-A597-A66556FBCCD6}"/>
                </a:ext>
              </a:extLst>
            </p:cNvPr>
            <p:cNvSpPr/>
            <p:nvPr/>
          </p:nvSpPr>
          <p:spPr>
            <a:xfrm>
              <a:off x="10052283" y="4923967"/>
              <a:ext cx="1441537" cy="1471999"/>
            </a:xfrm>
            <a:prstGeom prst="ellipse">
              <a:avLst/>
            </a:prstGeom>
            <a:solidFill>
              <a:srgbClr val="787878">
                <a:lumMod val="20000"/>
                <a:lumOff val="80000"/>
                <a:alpha val="50000"/>
              </a:srgbClr>
            </a:solidFill>
            <a:ln w="889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Placeholder 5">
              <a:extLst>
                <a:ext uri="{FF2B5EF4-FFF2-40B4-BE49-F238E27FC236}">
                  <a16:creationId xmlns:a16="http://schemas.microsoft.com/office/drawing/2014/main" id="{056AD928-F6BD-FA49-B333-B13B2D37B372}"/>
                </a:ext>
              </a:extLst>
            </p:cNvPr>
            <p:cNvSpPr txBox="1">
              <a:spLocks/>
            </p:cNvSpPr>
            <p:nvPr/>
          </p:nvSpPr>
          <p:spPr>
            <a:xfrm>
              <a:off x="9503570" y="4490344"/>
              <a:ext cx="876673" cy="32951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500" kern="1200" spc="-30">
                  <a:solidFill>
                    <a:schemeClr val="tx2"/>
                  </a:solidFill>
                  <a:latin typeface="Open Sans" charset="0"/>
                  <a:ea typeface="Open Sans" charset="0"/>
                  <a:cs typeface="Open Sans" charset="0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8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6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87878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400" b="1" i="0" u="none" strike="noStrike" kern="1200" cap="none" spc="-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Auction</a:t>
              </a:r>
              <a:endParaRPr kumimoji="0" lang="en-US" sz="1400" b="1" i="0" u="none" strike="noStrike" kern="1200" cap="none" spc="-3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Placeholder 5">
              <a:extLst>
                <a:ext uri="{FF2B5EF4-FFF2-40B4-BE49-F238E27FC236}">
                  <a16:creationId xmlns:a16="http://schemas.microsoft.com/office/drawing/2014/main" id="{CA651B0E-9D0A-2949-9ED0-EA02F0BDA805}"/>
                </a:ext>
              </a:extLst>
            </p:cNvPr>
            <p:cNvSpPr txBox="1">
              <a:spLocks/>
            </p:cNvSpPr>
            <p:nvPr/>
          </p:nvSpPr>
          <p:spPr>
            <a:xfrm>
              <a:off x="10850413" y="4490344"/>
              <a:ext cx="1176438" cy="32951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500" kern="1200" spc="-30">
                  <a:solidFill>
                    <a:schemeClr val="tx2"/>
                  </a:solidFill>
                  <a:latin typeface="Open Sans" charset="0"/>
                  <a:ea typeface="Open Sans" charset="0"/>
                  <a:cs typeface="Open Sans" charset="0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8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6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87878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400" b="1" i="0" u="none" strike="noStrike" kern="1200" cap="none" spc="-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Technology</a:t>
              </a:r>
              <a:endParaRPr kumimoji="0" lang="en-US" sz="1400" b="1" i="0" u="none" strike="noStrike" kern="1200" cap="none" spc="-3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Placeholder 5">
              <a:extLst>
                <a:ext uri="{FF2B5EF4-FFF2-40B4-BE49-F238E27FC236}">
                  <a16:creationId xmlns:a16="http://schemas.microsoft.com/office/drawing/2014/main" id="{1395A858-4808-D541-A88F-01C21906BC59}"/>
                </a:ext>
              </a:extLst>
            </p:cNvPr>
            <p:cNvSpPr txBox="1">
              <a:spLocks/>
            </p:cNvSpPr>
            <p:nvPr/>
          </p:nvSpPr>
          <p:spPr>
            <a:xfrm>
              <a:off x="10141404" y="5879009"/>
              <a:ext cx="1305377" cy="32951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500" kern="1200" spc="-30">
                  <a:solidFill>
                    <a:schemeClr val="tx2"/>
                  </a:solidFill>
                  <a:latin typeface="Open Sans" charset="0"/>
                  <a:ea typeface="Open Sans" charset="0"/>
                  <a:cs typeface="Open Sans" charset="0"/>
                </a:defRPr>
              </a:lvl1pPr>
              <a:lvl2pPr marL="4572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8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2pPr>
              <a:lvl3pPr marL="9144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6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3pPr>
              <a:lvl4pPr marL="13716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4pPr>
              <a:lvl5pPr marL="182880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None/>
                <a:defRPr sz="1400" kern="1200" spc="-3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87878"/>
                </a:buClr>
                <a:buSzPct val="75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400" b="1" i="0" u="none" strike="noStrike" kern="1200" cap="none" spc="-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rPr>
                <a:t>Analytics</a:t>
              </a:r>
              <a:endParaRPr kumimoji="0" lang="en-US" sz="1400" b="1" i="0" u="none" strike="noStrike" kern="1200" cap="none" spc="-3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2" descr="KAR Stock Price and Chart — NYSE:KAR — TradingView">
              <a:extLst>
                <a:ext uri="{FF2B5EF4-FFF2-40B4-BE49-F238E27FC236}">
                  <a16:creationId xmlns:a16="http://schemas.microsoft.com/office/drawing/2014/main" id="{9A6DA9C7-F945-7F4B-8382-5579757EA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1376" y="4806268"/>
              <a:ext cx="689113" cy="68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1C4750-2766-F947-838B-E953EBA87C7C}"/>
              </a:ext>
            </a:extLst>
          </p:cNvPr>
          <p:cNvGrpSpPr/>
          <p:nvPr/>
        </p:nvGrpSpPr>
        <p:grpSpPr>
          <a:xfrm>
            <a:off x="934473" y="2164600"/>
            <a:ext cx="7219128" cy="4108289"/>
            <a:chOff x="2032000" y="719666"/>
            <a:chExt cx="8128000" cy="5418667"/>
          </a:xfrm>
        </p:grpSpPr>
        <p:graphicFrame>
          <p:nvGraphicFramePr>
            <p:cNvPr id="21" name="Diagram 20">
              <a:extLst>
                <a:ext uri="{FF2B5EF4-FFF2-40B4-BE49-F238E27FC236}">
                  <a16:creationId xmlns:a16="http://schemas.microsoft.com/office/drawing/2014/main" id="{66C4B709-C560-0544-9724-63D432F48BF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53457791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110AFF-268E-0A43-9387-66B9AE6B06B9}"/>
                </a:ext>
              </a:extLst>
            </p:cNvPr>
            <p:cNvCxnSpPr>
              <a:cxnSpLocks/>
            </p:cNvCxnSpPr>
            <p:nvPr/>
          </p:nvCxnSpPr>
          <p:spPr>
            <a:xfrm>
              <a:off x="4260176" y="3916956"/>
              <a:ext cx="715618" cy="1099931"/>
            </a:xfrm>
            <a:prstGeom prst="straightConnector1">
              <a:avLst/>
            </a:prstGeom>
            <a:ln w="98425">
              <a:solidFill>
                <a:schemeClr val="accent1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 descr="Gavel with solid fill">
              <a:extLst>
                <a:ext uri="{FF2B5EF4-FFF2-40B4-BE49-F238E27FC236}">
                  <a16:creationId xmlns:a16="http://schemas.microsoft.com/office/drawing/2014/main" id="{C1341DD7-5CD3-FE44-A056-C735131D5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20540" y="2084637"/>
              <a:ext cx="874992" cy="874992"/>
            </a:xfrm>
            <a:prstGeom prst="rect">
              <a:avLst/>
            </a:prstGeom>
          </p:spPr>
        </p:pic>
        <p:pic>
          <p:nvPicPr>
            <p:cNvPr id="24" name="Graphic 23" descr="Car with solid fill">
              <a:extLst>
                <a:ext uri="{FF2B5EF4-FFF2-40B4-BE49-F238E27FC236}">
                  <a16:creationId xmlns:a16="http://schemas.microsoft.com/office/drawing/2014/main" id="{B92B216C-5F71-A84D-9562-A6E7A581A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57061" y="2135858"/>
              <a:ext cx="914400" cy="9144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597B9E-C4A7-0E40-9546-5A3BE9713557}"/>
                </a:ext>
              </a:extLst>
            </p:cNvPr>
            <p:cNvGrpSpPr/>
            <p:nvPr/>
          </p:nvGrpSpPr>
          <p:grpSpPr>
            <a:xfrm>
              <a:off x="5028406" y="5016887"/>
              <a:ext cx="2135187" cy="932400"/>
              <a:chOff x="7143" y="2243133"/>
              <a:chExt cx="2135187" cy="93240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9A3EFB21-C74E-A849-B54D-99F38E0C332C}"/>
                  </a:ext>
                </a:extLst>
              </p:cNvPr>
              <p:cNvSpPr/>
              <p:nvPr/>
            </p:nvSpPr>
            <p:spPr>
              <a:xfrm>
                <a:off x="7143" y="2243133"/>
                <a:ext cx="2135187" cy="932400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Rounded Rectangle 4">
                <a:extLst>
                  <a:ext uri="{FF2B5EF4-FFF2-40B4-BE49-F238E27FC236}">
                    <a16:creationId xmlns:a16="http://schemas.microsoft.com/office/drawing/2014/main" id="{FA9AF50A-56C4-BB4D-A49B-53CCB2CDC794}"/>
                  </a:ext>
                </a:extLst>
              </p:cNvPr>
              <p:cNvSpPr txBox="1"/>
              <p:nvPr/>
            </p:nvSpPr>
            <p:spPr>
              <a:xfrm>
                <a:off x="34452" y="2270442"/>
                <a:ext cx="2080569" cy="877782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 Inspection through Images</a:t>
                </a:r>
              </a:p>
            </p:txBody>
          </p:sp>
        </p:grpSp>
        <p:pic>
          <p:nvPicPr>
            <p:cNvPr id="26" name="Graphic 25" descr="Camera with solid fill">
              <a:extLst>
                <a:ext uri="{FF2B5EF4-FFF2-40B4-BE49-F238E27FC236}">
                  <a16:creationId xmlns:a16="http://schemas.microsoft.com/office/drawing/2014/main" id="{C3E0F11A-7A63-E54F-906E-D06C9F970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38799" y="4102487"/>
              <a:ext cx="914400" cy="91440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AB3913-D00C-D947-A6DD-FFE26DCE16E1}"/>
                </a:ext>
              </a:extLst>
            </p:cNvPr>
            <p:cNvGrpSpPr/>
            <p:nvPr/>
          </p:nvGrpSpPr>
          <p:grpSpPr>
            <a:xfrm>
              <a:off x="7413851" y="5218324"/>
              <a:ext cx="452659" cy="529526"/>
              <a:chOff x="5345112" y="2444570"/>
              <a:chExt cx="452659" cy="52952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58AD050D-60B3-9A47-9D9A-FE1F5F3310A0}"/>
                  </a:ext>
                </a:extLst>
              </p:cNvPr>
              <p:cNvSpPr/>
              <p:nvPr/>
            </p:nvSpPr>
            <p:spPr>
              <a:xfrm>
                <a:off x="5345112" y="2444570"/>
                <a:ext cx="452659" cy="529526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</p:spPr>
            <p:style>
              <a:lnRef idx="0">
                <a:schemeClr val="accent6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ight Arrow 4">
                <a:extLst>
                  <a:ext uri="{FF2B5EF4-FFF2-40B4-BE49-F238E27FC236}">
                    <a16:creationId xmlns:a16="http://schemas.microsoft.com/office/drawing/2014/main" id="{75CF6BD4-BC52-DD47-8F40-C46E20C5E4B5}"/>
                  </a:ext>
                </a:extLst>
              </p:cNvPr>
              <p:cNvSpPr txBox="1"/>
              <p:nvPr/>
            </p:nvSpPr>
            <p:spPr>
              <a:xfrm>
                <a:off x="5345112" y="2550475"/>
                <a:ext cx="316861" cy="31771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900" kern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7453D2-CED9-9843-B717-83E084A187EE}"/>
                </a:ext>
              </a:extLst>
            </p:cNvPr>
            <p:cNvGrpSpPr/>
            <p:nvPr/>
          </p:nvGrpSpPr>
          <p:grpSpPr>
            <a:xfrm>
              <a:off x="8010145" y="5053241"/>
              <a:ext cx="2135187" cy="932400"/>
              <a:chOff x="7143" y="2243133"/>
              <a:chExt cx="2135187" cy="93240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BBD58E03-7156-6B4C-8693-FCAC0DCCB383}"/>
                  </a:ext>
                </a:extLst>
              </p:cNvPr>
              <p:cNvSpPr/>
              <p:nvPr/>
            </p:nvSpPr>
            <p:spPr>
              <a:xfrm>
                <a:off x="7143" y="2243133"/>
                <a:ext cx="2135187" cy="932400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Rounded Rectangle 4">
                <a:extLst>
                  <a:ext uri="{FF2B5EF4-FFF2-40B4-BE49-F238E27FC236}">
                    <a16:creationId xmlns:a16="http://schemas.microsoft.com/office/drawing/2014/main" id="{0878245C-6D6B-0C4C-A02A-F7DF47EAFFBC}"/>
                  </a:ext>
                </a:extLst>
              </p:cNvPr>
              <p:cNvSpPr txBox="1"/>
              <p:nvPr/>
            </p:nvSpPr>
            <p:spPr>
              <a:xfrm>
                <a:off x="34452" y="2270442"/>
                <a:ext cx="2080569" cy="877782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Virtual Auction</a:t>
                </a:r>
              </a:p>
            </p:txBody>
          </p:sp>
        </p:grpSp>
        <p:pic>
          <p:nvPicPr>
            <p:cNvPr id="29" name="Picture 28" descr="Logo, icon&#10;&#10;Description automatically generated">
              <a:extLst>
                <a:ext uri="{FF2B5EF4-FFF2-40B4-BE49-F238E27FC236}">
                  <a16:creationId xmlns:a16="http://schemas.microsoft.com/office/drawing/2014/main" id="{D5483482-8381-7843-B556-79B55C045022}"/>
                </a:ext>
              </a:extLst>
            </p:cNvPr>
            <p:cNvPicPr>
              <a:picLocks/>
            </p:cNvPicPr>
            <p:nvPr/>
          </p:nvPicPr>
          <p:blipFill>
            <a:blip r:embed="rId2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641" y="2085693"/>
              <a:ext cx="592714" cy="749450"/>
            </a:xfrm>
            <a:prstGeom prst="rect">
              <a:avLst/>
            </a:prstGeom>
          </p:spPr>
        </p:pic>
        <p:pic>
          <p:nvPicPr>
            <p:cNvPr id="30" name="Picture 29" descr="Background pattern&#10;&#10;Description automatically generated">
              <a:extLst>
                <a:ext uri="{FF2B5EF4-FFF2-40B4-BE49-F238E27FC236}">
                  <a16:creationId xmlns:a16="http://schemas.microsoft.com/office/drawing/2014/main" id="{3A592907-67B9-E247-A517-C3D1E2E60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993" y="4278591"/>
              <a:ext cx="914401" cy="67508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7D6EE34-7D41-9541-B856-1CADC2D57B46}"/>
              </a:ext>
            </a:extLst>
          </p:cNvPr>
          <p:cNvSpPr txBox="1"/>
          <p:nvPr/>
        </p:nvSpPr>
        <p:spPr>
          <a:xfrm>
            <a:off x="9838466" y="6335582"/>
            <a:ext cx="2353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Source:  KAR Global annual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C4861-C6D2-1F4A-A6B2-D7612CBD9593}"/>
              </a:ext>
            </a:extLst>
          </p:cNvPr>
          <p:cNvSpPr txBox="1"/>
          <p:nvPr/>
        </p:nvSpPr>
        <p:spPr>
          <a:xfrm>
            <a:off x="2645007" y="3511102"/>
            <a:ext cx="105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4D4F5F-FD71-ED40-9F61-001E9EA695EC}"/>
              </a:ext>
            </a:extLst>
          </p:cNvPr>
          <p:cNvSpPr txBox="1"/>
          <p:nvPr/>
        </p:nvSpPr>
        <p:spPr>
          <a:xfrm rot="3060300">
            <a:off x="2354384" y="4913054"/>
            <a:ext cx="105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352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Problem/Opportunity Statement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86154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4A8D2D2-3BA8-7D43-BB4A-0162411D58B5}"/>
              </a:ext>
            </a:extLst>
          </p:cNvPr>
          <p:cNvSpPr/>
          <p:nvPr/>
        </p:nvSpPr>
        <p:spPr>
          <a:xfrm>
            <a:off x="5505450" y="1568138"/>
            <a:ext cx="6198870" cy="42234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Pentagon 2">
            <a:extLst>
              <a:ext uri="{FF2B5EF4-FFF2-40B4-BE49-F238E27FC236}">
                <a16:creationId xmlns:a16="http://schemas.microsoft.com/office/drawing/2014/main" id="{120478CA-43E1-FF48-A395-0EF533E35B66}"/>
              </a:ext>
            </a:extLst>
          </p:cNvPr>
          <p:cNvSpPr/>
          <p:nvPr/>
        </p:nvSpPr>
        <p:spPr>
          <a:xfrm>
            <a:off x="411479" y="1568138"/>
            <a:ext cx="5932171" cy="4223403"/>
          </a:xfrm>
          <a:custGeom>
            <a:avLst/>
            <a:gdLst>
              <a:gd name="connsiteX0" fmla="*/ 0 w 7905750"/>
              <a:gd name="connsiteY0" fmla="*/ 0 h 4425696"/>
              <a:gd name="connsiteX1" fmla="*/ 5692902 w 7905750"/>
              <a:gd name="connsiteY1" fmla="*/ 0 h 4425696"/>
              <a:gd name="connsiteX2" fmla="*/ 7905750 w 7905750"/>
              <a:gd name="connsiteY2" fmla="*/ 2212848 h 4425696"/>
              <a:gd name="connsiteX3" fmla="*/ 5692902 w 7905750"/>
              <a:gd name="connsiteY3" fmla="*/ 4425696 h 4425696"/>
              <a:gd name="connsiteX4" fmla="*/ 0 w 7905750"/>
              <a:gd name="connsiteY4" fmla="*/ 4425696 h 4425696"/>
              <a:gd name="connsiteX5" fmla="*/ 0 w 7905750"/>
              <a:gd name="connsiteY5" fmla="*/ 0 h 4425696"/>
              <a:gd name="connsiteX0" fmla="*/ 0 w 6534150"/>
              <a:gd name="connsiteY0" fmla="*/ 0 h 4425696"/>
              <a:gd name="connsiteX1" fmla="*/ 5692902 w 6534150"/>
              <a:gd name="connsiteY1" fmla="*/ 0 h 4425696"/>
              <a:gd name="connsiteX2" fmla="*/ 6534150 w 6534150"/>
              <a:gd name="connsiteY2" fmla="*/ 2212848 h 4425696"/>
              <a:gd name="connsiteX3" fmla="*/ 5692902 w 6534150"/>
              <a:gd name="connsiteY3" fmla="*/ 4425696 h 4425696"/>
              <a:gd name="connsiteX4" fmla="*/ 0 w 6534150"/>
              <a:gd name="connsiteY4" fmla="*/ 4425696 h 4425696"/>
              <a:gd name="connsiteX5" fmla="*/ 0 w 6534150"/>
              <a:gd name="connsiteY5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4150" h="4425696">
                <a:moveTo>
                  <a:pt x="0" y="0"/>
                </a:moveTo>
                <a:lnTo>
                  <a:pt x="5692902" y="0"/>
                </a:lnTo>
                <a:lnTo>
                  <a:pt x="6534150" y="2212848"/>
                </a:lnTo>
                <a:lnTo>
                  <a:pt x="5692902" y="4425696"/>
                </a:lnTo>
                <a:lnTo>
                  <a:pt x="0" y="442569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9F935-10D8-184F-8AE3-429B6CAB3B38}"/>
              </a:ext>
            </a:extLst>
          </p:cNvPr>
          <p:cNvSpPr/>
          <p:nvPr/>
        </p:nvSpPr>
        <p:spPr>
          <a:xfrm>
            <a:off x="7868655" y="1936979"/>
            <a:ext cx="2181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Opportunities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31636-53EA-F14D-9103-C64C265949A9}"/>
              </a:ext>
            </a:extLst>
          </p:cNvPr>
          <p:cNvSpPr/>
          <p:nvPr/>
        </p:nvSpPr>
        <p:spPr>
          <a:xfrm>
            <a:off x="2024666" y="1935291"/>
            <a:ext cx="2604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Business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Problems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4852F2-8C04-DC4A-A0A4-6B42FDC01C3E}"/>
              </a:ext>
            </a:extLst>
          </p:cNvPr>
          <p:cNvGrpSpPr/>
          <p:nvPr/>
        </p:nvGrpSpPr>
        <p:grpSpPr>
          <a:xfrm>
            <a:off x="1488767" y="1871496"/>
            <a:ext cx="497259" cy="467846"/>
            <a:chOff x="12561888" y="7091363"/>
            <a:chExt cx="563562" cy="530225"/>
          </a:xfrm>
        </p:grpSpPr>
        <p:sp>
          <p:nvSpPr>
            <p:cNvPr id="13" name="Freeform 623">
              <a:extLst>
                <a:ext uri="{FF2B5EF4-FFF2-40B4-BE49-F238E27FC236}">
                  <a16:creationId xmlns:a16="http://schemas.microsoft.com/office/drawing/2014/main" id="{8FC7BB17-13F5-4546-9F6C-D1D839D0C1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61888" y="7116763"/>
              <a:ext cx="157162" cy="504825"/>
            </a:xfrm>
            <a:custGeom>
              <a:avLst/>
              <a:gdLst>
                <a:gd name="T0" fmla="*/ 57 w 69"/>
                <a:gd name="T1" fmla="*/ 0 h 220"/>
                <a:gd name="T2" fmla="*/ 11 w 69"/>
                <a:gd name="T3" fmla="*/ 0 h 220"/>
                <a:gd name="T4" fmla="*/ 0 w 69"/>
                <a:gd name="T5" fmla="*/ 12 h 220"/>
                <a:gd name="T6" fmla="*/ 0 w 69"/>
                <a:gd name="T7" fmla="*/ 208 h 220"/>
                <a:gd name="T8" fmla="*/ 11 w 69"/>
                <a:gd name="T9" fmla="*/ 220 h 220"/>
                <a:gd name="T10" fmla="*/ 57 w 69"/>
                <a:gd name="T11" fmla="*/ 220 h 220"/>
                <a:gd name="T12" fmla="*/ 69 w 69"/>
                <a:gd name="T13" fmla="*/ 208 h 220"/>
                <a:gd name="T14" fmla="*/ 69 w 69"/>
                <a:gd name="T15" fmla="*/ 12 h 220"/>
                <a:gd name="T16" fmla="*/ 57 w 69"/>
                <a:gd name="T17" fmla="*/ 0 h 220"/>
                <a:gd name="T18" fmla="*/ 59 w 69"/>
                <a:gd name="T19" fmla="*/ 208 h 220"/>
                <a:gd name="T20" fmla="*/ 57 w 69"/>
                <a:gd name="T21" fmla="*/ 210 h 220"/>
                <a:gd name="T22" fmla="*/ 11 w 69"/>
                <a:gd name="T23" fmla="*/ 210 h 220"/>
                <a:gd name="T24" fmla="*/ 9 w 69"/>
                <a:gd name="T25" fmla="*/ 208 h 220"/>
                <a:gd name="T26" fmla="*/ 9 w 69"/>
                <a:gd name="T27" fmla="*/ 12 h 220"/>
                <a:gd name="T28" fmla="*/ 11 w 69"/>
                <a:gd name="T29" fmla="*/ 10 h 220"/>
                <a:gd name="T30" fmla="*/ 57 w 69"/>
                <a:gd name="T31" fmla="*/ 10 h 220"/>
                <a:gd name="T32" fmla="*/ 59 w 69"/>
                <a:gd name="T33" fmla="*/ 12 h 220"/>
                <a:gd name="T34" fmla="*/ 59 w 69"/>
                <a:gd name="T35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220">
                  <a:moveTo>
                    <a:pt x="5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5"/>
                    <a:pt x="5" y="220"/>
                    <a:pt x="11" y="220"/>
                  </a:cubicBezTo>
                  <a:cubicBezTo>
                    <a:pt x="57" y="220"/>
                    <a:pt x="57" y="220"/>
                    <a:pt x="57" y="220"/>
                  </a:cubicBezTo>
                  <a:cubicBezTo>
                    <a:pt x="64" y="220"/>
                    <a:pt x="69" y="215"/>
                    <a:pt x="69" y="208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6"/>
                    <a:pt x="64" y="0"/>
                    <a:pt x="57" y="0"/>
                  </a:cubicBezTo>
                  <a:close/>
                  <a:moveTo>
                    <a:pt x="59" y="208"/>
                  </a:moveTo>
                  <a:cubicBezTo>
                    <a:pt x="59" y="209"/>
                    <a:pt x="58" y="210"/>
                    <a:pt x="57" y="210"/>
                  </a:cubicBezTo>
                  <a:cubicBezTo>
                    <a:pt x="11" y="210"/>
                    <a:pt x="11" y="210"/>
                    <a:pt x="11" y="210"/>
                  </a:cubicBezTo>
                  <a:cubicBezTo>
                    <a:pt x="10" y="210"/>
                    <a:pt x="9" y="209"/>
                    <a:pt x="9" y="208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10" y="10"/>
                    <a:pt x="11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9" y="11"/>
                    <a:pt x="59" y="12"/>
                  </a:cubicBezTo>
                  <a:lnTo>
                    <a:pt x="59" y="20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  <p:sp>
          <p:nvSpPr>
            <p:cNvPr id="14" name="Freeform 624">
              <a:extLst>
                <a:ext uri="{FF2B5EF4-FFF2-40B4-BE49-F238E27FC236}">
                  <a16:creationId xmlns:a16="http://schemas.microsoft.com/office/drawing/2014/main" id="{AC12540C-808E-4643-8810-455B5F320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63500" y="7316788"/>
              <a:ext cx="160337" cy="304800"/>
            </a:xfrm>
            <a:custGeom>
              <a:avLst/>
              <a:gdLst>
                <a:gd name="T0" fmla="*/ 58 w 70"/>
                <a:gd name="T1" fmla="*/ 0 h 133"/>
                <a:gd name="T2" fmla="*/ 12 w 70"/>
                <a:gd name="T3" fmla="*/ 0 h 133"/>
                <a:gd name="T4" fmla="*/ 0 w 70"/>
                <a:gd name="T5" fmla="*/ 12 h 133"/>
                <a:gd name="T6" fmla="*/ 0 w 70"/>
                <a:gd name="T7" fmla="*/ 121 h 133"/>
                <a:gd name="T8" fmla="*/ 12 w 70"/>
                <a:gd name="T9" fmla="*/ 133 h 133"/>
                <a:gd name="T10" fmla="*/ 58 w 70"/>
                <a:gd name="T11" fmla="*/ 133 h 133"/>
                <a:gd name="T12" fmla="*/ 70 w 70"/>
                <a:gd name="T13" fmla="*/ 121 h 133"/>
                <a:gd name="T14" fmla="*/ 70 w 70"/>
                <a:gd name="T15" fmla="*/ 12 h 133"/>
                <a:gd name="T16" fmla="*/ 58 w 70"/>
                <a:gd name="T17" fmla="*/ 0 h 133"/>
                <a:gd name="T18" fmla="*/ 60 w 70"/>
                <a:gd name="T19" fmla="*/ 121 h 133"/>
                <a:gd name="T20" fmla="*/ 58 w 70"/>
                <a:gd name="T21" fmla="*/ 123 h 133"/>
                <a:gd name="T22" fmla="*/ 12 w 70"/>
                <a:gd name="T23" fmla="*/ 123 h 133"/>
                <a:gd name="T24" fmla="*/ 10 w 70"/>
                <a:gd name="T25" fmla="*/ 121 h 133"/>
                <a:gd name="T26" fmla="*/ 10 w 70"/>
                <a:gd name="T27" fmla="*/ 12 h 133"/>
                <a:gd name="T28" fmla="*/ 12 w 70"/>
                <a:gd name="T29" fmla="*/ 10 h 133"/>
                <a:gd name="T30" fmla="*/ 58 w 70"/>
                <a:gd name="T31" fmla="*/ 10 h 133"/>
                <a:gd name="T32" fmla="*/ 60 w 70"/>
                <a:gd name="T33" fmla="*/ 12 h 133"/>
                <a:gd name="T34" fmla="*/ 60 w 70"/>
                <a:gd name="T35" fmla="*/ 12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133">
                  <a:moveTo>
                    <a:pt x="5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8"/>
                    <a:pt x="5" y="133"/>
                    <a:pt x="12" y="133"/>
                  </a:cubicBezTo>
                  <a:cubicBezTo>
                    <a:pt x="58" y="133"/>
                    <a:pt x="58" y="133"/>
                    <a:pt x="58" y="133"/>
                  </a:cubicBezTo>
                  <a:cubicBezTo>
                    <a:pt x="64" y="133"/>
                    <a:pt x="70" y="128"/>
                    <a:pt x="70" y="12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lose/>
                  <a:moveTo>
                    <a:pt x="60" y="121"/>
                  </a:moveTo>
                  <a:cubicBezTo>
                    <a:pt x="60" y="122"/>
                    <a:pt x="59" y="123"/>
                    <a:pt x="58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11" y="123"/>
                    <a:pt x="10" y="122"/>
                    <a:pt x="10" y="12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1" y="10"/>
                    <a:pt x="12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9" y="10"/>
                    <a:pt x="60" y="11"/>
                    <a:pt x="60" y="12"/>
                  </a:cubicBezTo>
                  <a:lnTo>
                    <a:pt x="60" y="12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  <p:sp>
          <p:nvSpPr>
            <p:cNvPr id="15" name="Freeform 625">
              <a:extLst>
                <a:ext uri="{FF2B5EF4-FFF2-40B4-BE49-F238E27FC236}">
                  <a16:creationId xmlns:a16="http://schemas.microsoft.com/office/drawing/2014/main" id="{71D6B3F9-4F77-AA46-9C94-BFB14B743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65113" y="7466013"/>
              <a:ext cx="160337" cy="155575"/>
            </a:xfrm>
            <a:custGeom>
              <a:avLst/>
              <a:gdLst>
                <a:gd name="T0" fmla="*/ 58 w 70"/>
                <a:gd name="T1" fmla="*/ 0 h 68"/>
                <a:gd name="T2" fmla="*/ 12 w 70"/>
                <a:gd name="T3" fmla="*/ 0 h 68"/>
                <a:gd name="T4" fmla="*/ 0 w 70"/>
                <a:gd name="T5" fmla="*/ 12 h 68"/>
                <a:gd name="T6" fmla="*/ 0 w 70"/>
                <a:gd name="T7" fmla="*/ 56 h 68"/>
                <a:gd name="T8" fmla="*/ 12 w 70"/>
                <a:gd name="T9" fmla="*/ 68 h 68"/>
                <a:gd name="T10" fmla="*/ 58 w 70"/>
                <a:gd name="T11" fmla="*/ 68 h 68"/>
                <a:gd name="T12" fmla="*/ 70 w 70"/>
                <a:gd name="T13" fmla="*/ 56 h 68"/>
                <a:gd name="T14" fmla="*/ 70 w 70"/>
                <a:gd name="T15" fmla="*/ 12 h 68"/>
                <a:gd name="T16" fmla="*/ 58 w 70"/>
                <a:gd name="T17" fmla="*/ 0 h 68"/>
                <a:gd name="T18" fmla="*/ 60 w 70"/>
                <a:gd name="T19" fmla="*/ 56 h 68"/>
                <a:gd name="T20" fmla="*/ 58 w 70"/>
                <a:gd name="T21" fmla="*/ 58 h 68"/>
                <a:gd name="T22" fmla="*/ 12 w 70"/>
                <a:gd name="T23" fmla="*/ 58 h 68"/>
                <a:gd name="T24" fmla="*/ 10 w 70"/>
                <a:gd name="T25" fmla="*/ 56 h 68"/>
                <a:gd name="T26" fmla="*/ 10 w 70"/>
                <a:gd name="T27" fmla="*/ 12 h 68"/>
                <a:gd name="T28" fmla="*/ 12 w 70"/>
                <a:gd name="T29" fmla="*/ 10 h 68"/>
                <a:gd name="T30" fmla="*/ 58 w 70"/>
                <a:gd name="T31" fmla="*/ 10 h 68"/>
                <a:gd name="T32" fmla="*/ 60 w 70"/>
                <a:gd name="T33" fmla="*/ 12 h 68"/>
                <a:gd name="T34" fmla="*/ 60 w 70"/>
                <a:gd name="T3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68">
                  <a:moveTo>
                    <a:pt x="5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8"/>
                    <a:pt x="12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4" y="68"/>
                    <a:pt x="70" y="63"/>
                    <a:pt x="70" y="56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5"/>
                    <a:pt x="64" y="0"/>
                    <a:pt x="58" y="0"/>
                  </a:cubicBezTo>
                  <a:close/>
                  <a:moveTo>
                    <a:pt x="60" y="56"/>
                  </a:moveTo>
                  <a:cubicBezTo>
                    <a:pt x="60" y="57"/>
                    <a:pt x="59" y="58"/>
                    <a:pt x="58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1" y="58"/>
                    <a:pt x="10" y="57"/>
                    <a:pt x="10" y="5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1" y="10"/>
                    <a:pt x="12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9" y="10"/>
                    <a:pt x="60" y="11"/>
                    <a:pt x="60" y="12"/>
                  </a:cubicBezTo>
                  <a:lnTo>
                    <a:pt x="60" y="5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  <p:sp>
          <p:nvSpPr>
            <p:cNvPr id="16" name="Freeform 626">
              <a:extLst>
                <a:ext uri="{FF2B5EF4-FFF2-40B4-BE49-F238E27FC236}">
                  <a16:creationId xmlns:a16="http://schemas.microsoft.com/office/drawing/2014/main" id="{0B6C8DFA-0D0F-154A-95A5-6C4540FE6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0975" y="7091363"/>
              <a:ext cx="244475" cy="242888"/>
            </a:xfrm>
            <a:custGeom>
              <a:avLst/>
              <a:gdLst>
                <a:gd name="T0" fmla="*/ 102 w 107"/>
                <a:gd name="T1" fmla="*/ 50 h 106"/>
                <a:gd name="T2" fmla="*/ 97 w 107"/>
                <a:gd name="T3" fmla="*/ 55 h 106"/>
                <a:gd name="T4" fmla="*/ 97 w 107"/>
                <a:gd name="T5" fmla="*/ 89 h 106"/>
                <a:gd name="T6" fmla="*/ 9 w 107"/>
                <a:gd name="T7" fmla="*/ 2 h 106"/>
                <a:gd name="T8" fmla="*/ 2 w 107"/>
                <a:gd name="T9" fmla="*/ 2 h 106"/>
                <a:gd name="T10" fmla="*/ 2 w 107"/>
                <a:gd name="T11" fmla="*/ 9 h 106"/>
                <a:gd name="T12" fmla="*/ 90 w 107"/>
                <a:gd name="T13" fmla="*/ 96 h 106"/>
                <a:gd name="T14" fmla="*/ 56 w 107"/>
                <a:gd name="T15" fmla="*/ 96 h 106"/>
                <a:gd name="T16" fmla="*/ 51 w 107"/>
                <a:gd name="T17" fmla="*/ 101 h 106"/>
                <a:gd name="T18" fmla="*/ 56 w 107"/>
                <a:gd name="T19" fmla="*/ 106 h 106"/>
                <a:gd name="T20" fmla="*/ 102 w 107"/>
                <a:gd name="T21" fmla="*/ 106 h 106"/>
                <a:gd name="T22" fmla="*/ 104 w 107"/>
                <a:gd name="T23" fmla="*/ 106 h 106"/>
                <a:gd name="T24" fmla="*/ 106 w 107"/>
                <a:gd name="T25" fmla="*/ 103 h 106"/>
                <a:gd name="T26" fmla="*/ 107 w 107"/>
                <a:gd name="T27" fmla="*/ 101 h 106"/>
                <a:gd name="T28" fmla="*/ 107 w 107"/>
                <a:gd name="T29" fmla="*/ 55 h 106"/>
                <a:gd name="T30" fmla="*/ 102 w 107"/>
                <a:gd name="T31" fmla="*/ 5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106">
                  <a:moveTo>
                    <a:pt x="102" y="50"/>
                  </a:moveTo>
                  <a:cubicBezTo>
                    <a:pt x="99" y="50"/>
                    <a:pt x="97" y="52"/>
                    <a:pt x="97" y="55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3" y="96"/>
                    <a:pt x="51" y="98"/>
                    <a:pt x="51" y="101"/>
                  </a:cubicBezTo>
                  <a:cubicBezTo>
                    <a:pt x="51" y="104"/>
                    <a:pt x="53" y="106"/>
                    <a:pt x="56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6"/>
                    <a:pt x="103" y="106"/>
                    <a:pt x="104" y="106"/>
                  </a:cubicBezTo>
                  <a:cubicBezTo>
                    <a:pt x="105" y="105"/>
                    <a:pt x="106" y="104"/>
                    <a:pt x="106" y="103"/>
                  </a:cubicBezTo>
                  <a:cubicBezTo>
                    <a:pt x="107" y="102"/>
                    <a:pt x="107" y="102"/>
                    <a:pt x="107" y="101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7" y="52"/>
                    <a:pt x="105" y="50"/>
                    <a:pt x="102" y="5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82" tIns="40341" rIns="80682" bIns="40341" numCol="1" anchor="t" anchorCtr="0" compatLnSpc="1">
              <a:prstTxWarp prst="textNoShape">
                <a:avLst/>
              </a:prstTxWarp>
            </a:bodyPr>
            <a:lstStyle/>
            <a:p>
              <a:endParaRPr lang="en-US" sz="1588"/>
            </a:p>
          </p:txBody>
        </p:sp>
      </p:grpSp>
      <p:sp>
        <p:nvSpPr>
          <p:cNvPr id="17" name="Freeform 113">
            <a:extLst>
              <a:ext uri="{FF2B5EF4-FFF2-40B4-BE49-F238E27FC236}">
                <a16:creationId xmlns:a16="http://schemas.microsoft.com/office/drawing/2014/main" id="{3331AD27-04D7-5D46-B0A8-4CB92872250C}"/>
              </a:ext>
            </a:extLst>
          </p:cNvPr>
          <p:cNvSpPr>
            <a:spLocks noEditPoints="1"/>
          </p:cNvSpPr>
          <p:nvPr/>
        </p:nvSpPr>
        <p:spPr bwMode="auto">
          <a:xfrm>
            <a:off x="7391273" y="1871496"/>
            <a:ext cx="302299" cy="500298"/>
          </a:xfrm>
          <a:custGeom>
            <a:avLst/>
            <a:gdLst>
              <a:gd name="T0" fmla="*/ 0 w 145"/>
              <a:gd name="T1" fmla="*/ 72 h 240"/>
              <a:gd name="T2" fmla="*/ 23 w 145"/>
              <a:gd name="T3" fmla="*/ 132 h 240"/>
              <a:gd name="T4" fmla="*/ 39 w 145"/>
              <a:gd name="T5" fmla="*/ 172 h 240"/>
              <a:gd name="T6" fmla="*/ 44 w 145"/>
              <a:gd name="T7" fmla="*/ 229 h 240"/>
              <a:gd name="T8" fmla="*/ 61 w 145"/>
              <a:gd name="T9" fmla="*/ 238 h 240"/>
              <a:gd name="T10" fmla="*/ 80 w 145"/>
              <a:gd name="T11" fmla="*/ 240 h 240"/>
              <a:gd name="T12" fmla="*/ 91 w 145"/>
              <a:gd name="T13" fmla="*/ 229 h 240"/>
              <a:gd name="T14" fmla="*/ 106 w 145"/>
              <a:gd name="T15" fmla="*/ 224 h 240"/>
              <a:gd name="T16" fmla="*/ 103 w 145"/>
              <a:gd name="T17" fmla="*/ 168 h 240"/>
              <a:gd name="T18" fmla="*/ 122 w 145"/>
              <a:gd name="T19" fmla="*/ 131 h 240"/>
              <a:gd name="T20" fmla="*/ 72 w 145"/>
              <a:gd name="T21" fmla="*/ 0 h 240"/>
              <a:gd name="T22" fmla="*/ 89 w 145"/>
              <a:gd name="T23" fmla="*/ 219 h 240"/>
              <a:gd name="T24" fmla="*/ 77 w 145"/>
              <a:gd name="T25" fmla="*/ 230 h 240"/>
              <a:gd name="T26" fmla="*/ 59 w 145"/>
              <a:gd name="T27" fmla="*/ 221 h 240"/>
              <a:gd name="T28" fmla="*/ 49 w 145"/>
              <a:gd name="T29" fmla="*/ 219 h 240"/>
              <a:gd name="T30" fmla="*/ 96 w 145"/>
              <a:gd name="T31" fmla="*/ 177 h 240"/>
              <a:gd name="T32" fmla="*/ 114 w 145"/>
              <a:gd name="T33" fmla="*/ 126 h 240"/>
              <a:gd name="T34" fmla="*/ 94 w 145"/>
              <a:gd name="T35" fmla="*/ 167 h 240"/>
              <a:gd name="T36" fmla="*/ 77 w 145"/>
              <a:gd name="T37" fmla="*/ 113 h 240"/>
              <a:gd name="T38" fmla="*/ 81 w 145"/>
              <a:gd name="T39" fmla="*/ 114 h 240"/>
              <a:gd name="T40" fmla="*/ 103 w 145"/>
              <a:gd name="T41" fmla="*/ 77 h 240"/>
              <a:gd name="T42" fmla="*/ 75 w 145"/>
              <a:gd name="T43" fmla="*/ 82 h 240"/>
              <a:gd name="T44" fmla="*/ 69 w 145"/>
              <a:gd name="T45" fmla="*/ 82 h 240"/>
              <a:gd name="T46" fmla="*/ 42 w 145"/>
              <a:gd name="T47" fmla="*/ 77 h 240"/>
              <a:gd name="T48" fmla="*/ 63 w 145"/>
              <a:gd name="T49" fmla="*/ 114 h 240"/>
              <a:gd name="T50" fmla="*/ 67 w 145"/>
              <a:gd name="T51" fmla="*/ 167 h 240"/>
              <a:gd name="T52" fmla="*/ 31 w 145"/>
              <a:gd name="T53" fmla="*/ 126 h 240"/>
              <a:gd name="T54" fmla="*/ 9 w 145"/>
              <a:gd name="T55" fmla="*/ 72 h 240"/>
              <a:gd name="T56" fmla="*/ 135 w 145"/>
              <a:gd name="T57" fmla="*/ 72 h 240"/>
              <a:gd name="T58" fmla="*/ 77 w 145"/>
              <a:gd name="T59" fmla="*/ 98 h 240"/>
              <a:gd name="T60" fmla="*/ 93 w 145"/>
              <a:gd name="T61" fmla="*/ 83 h 240"/>
              <a:gd name="T62" fmla="*/ 92 w 145"/>
              <a:gd name="T63" fmla="*/ 98 h 240"/>
              <a:gd name="T64" fmla="*/ 78 w 145"/>
              <a:gd name="T65" fmla="*/ 103 h 240"/>
              <a:gd name="T66" fmla="*/ 66 w 145"/>
              <a:gd name="T67" fmla="*/ 103 h 240"/>
              <a:gd name="T68" fmla="*/ 52 w 145"/>
              <a:gd name="T69" fmla="*/ 98 h 240"/>
              <a:gd name="T70" fmla="*/ 51 w 145"/>
              <a:gd name="T71" fmla="*/ 83 h 240"/>
              <a:gd name="T72" fmla="*/ 67 w 145"/>
              <a:gd name="T73" fmla="*/ 9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5" h="240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92"/>
                  <a:pt x="8" y="114"/>
                  <a:pt x="23" y="131"/>
                </a:cubicBezTo>
                <a:cubicBezTo>
                  <a:pt x="23" y="132"/>
                  <a:pt x="23" y="132"/>
                  <a:pt x="23" y="132"/>
                </a:cubicBezTo>
                <a:cubicBezTo>
                  <a:pt x="23" y="132"/>
                  <a:pt x="39" y="152"/>
                  <a:pt x="41" y="168"/>
                </a:cubicBezTo>
                <a:cubicBezTo>
                  <a:pt x="40" y="168"/>
                  <a:pt x="39" y="170"/>
                  <a:pt x="39" y="172"/>
                </a:cubicBezTo>
                <a:cubicBezTo>
                  <a:pt x="39" y="224"/>
                  <a:pt x="39" y="224"/>
                  <a:pt x="39" y="224"/>
                </a:cubicBezTo>
                <a:cubicBezTo>
                  <a:pt x="39" y="227"/>
                  <a:pt x="41" y="229"/>
                  <a:pt x="44" y="229"/>
                </a:cubicBezTo>
                <a:cubicBezTo>
                  <a:pt x="53" y="229"/>
                  <a:pt x="53" y="229"/>
                  <a:pt x="53" y="229"/>
                </a:cubicBezTo>
                <a:cubicBezTo>
                  <a:pt x="61" y="238"/>
                  <a:pt x="61" y="238"/>
                  <a:pt x="61" y="238"/>
                </a:cubicBezTo>
                <a:cubicBezTo>
                  <a:pt x="62" y="239"/>
                  <a:pt x="64" y="240"/>
                  <a:pt x="65" y="240"/>
                </a:cubicBezTo>
                <a:cubicBezTo>
                  <a:pt x="80" y="240"/>
                  <a:pt x="80" y="240"/>
                  <a:pt x="80" y="240"/>
                </a:cubicBezTo>
                <a:cubicBezTo>
                  <a:pt x="81" y="240"/>
                  <a:pt x="82" y="239"/>
                  <a:pt x="83" y="238"/>
                </a:cubicBezTo>
                <a:cubicBezTo>
                  <a:pt x="91" y="229"/>
                  <a:pt x="91" y="229"/>
                  <a:pt x="91" y="229"/>
                </a:cubicBezTo>
                <a:cubicBezTo>
                  <a:pt x="101" y="229"/>
                  <a:pt x="101" y="229"/>
                  <a:pt x="101" y="229"/>
                </a:cubicBezTo>
                <a:cubicBezTo>
                  <a:pt x="103" y="229"/>
                  <a:pt x="106" y="227"/>
                  <a:pt x="106" y="224"/>
                </a:cubicBezTo>
                <a:cubicBezTo>
                  <a:pt x="106" y="172"/>
                  <a:pt x="106" y="172"/>
                  <a:pt x="106" y="172"/>
                </a:cubicBezTo>
                <a:cubicBezTo>
                  <a:pt x="106" y="170"/>
                  <a:pt x="105" y="169"/>
                  <a:pt x="103" y="168"/>
                </a:cubicBezTo>
                <a:cubicBezTo>
                  <a:pt x="106" y="152"/>
                  <a:pt x="121" y="132"/>
                  <a:pt x="122" y="132"/>
                </a:cubicBezTo>
                <a:cubicBezTo>
                  <a:pt x="122" y="132"/>
                  <a:pt x="122" y="131"/>
                  <a:pt x="122" y="131"/>
                </a:cubicBezTo>
                <a:cubicBezTo>
                  <a:pt x="136" y="114"/>
                  <a:pt x="145" y="92"/>
                  <a:pt x="145" y="72"/>
                </a:cubicBezTo>
                <a:cubicBezTo>
                  <a:pt x="145" y="32"/>
                  <a:pt x="112" y="0"/>
                  <a:pt x="72" y="0"/>
                </a:cubicBezTo>
                <a:close/>
                <a:moveTo>
                  <a:pt x="96" y="219"/>
                </a:moveTo>
                <a:cubicBezTo>
                  <a:pt x="89" y="219"/>
                  <a:pt x="89" y="219"/>
                  <a:pt x="89" y="219"/>
                </a:cubicBezTo>
                <a:cubicBezTo>
                  <a:pt x="88" y="219"/>
                  <a:pt x="86" y="220"/>
                  <a:pt x="85" y="221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67" y="230"/>
                  <a:pt x="67" y="230"/>
                  <a:pt x="67" y="230"/>
                </a:cubicBezTo>
                <a:cubicBezTo>
                  <a:pt x="59" y="221"/>
                  <a:pt x="59" y="221"/>
                  <a:pt x="59" y="221"/>
                </a:cubicBezTo>
                <a:cubicBezTo>
                  <a:pt x="58" y="220"/>
                  <a:pt x="57" y="219"/>
                  <a:pt x="56" y="219"/>
                </a:cubicBezTo>
                <a:cubicBezTo>
                  <a:pt x="49" y="219"/>
                  <a:pt x="49" y="219"/>
                  <a:pt x="49" y="219"/>
                </a:cubicBezTo>
                <a:cubicBezTo>
                  <a:pt x="49" y="177"/>
                  <a:pt x="49" y="177"/>
                  <a:pt x="49" y="177"/>
                </a:cubicBezTo>
                <a:cubicBezTo>
                  <a:pt x="96" y="177"/>
                  <a:pt x="96" y="177"/>
                  <a:pt x="96" y="177"/>
                </a:cubicBezTo>
                <a:lnTo>
                  <a:pt x="96" y="219"/>
                </a:lnTo>
                <a:close/>
                <a:moveTo>
                  <a:pt x="114" y="126"/>
                </a:moveTo>
                <a:cubicBezTo>
                  <a:pt x="114" y="126"/>
                  <a:pt x="113" y="127"/>
                  <a:pt x="113" y="127"/>
                </a:cubicBezTo>
                <a:cubicBezTo>
                  <a:pt x="109" y="132"/>
                  <a:pt x="96" y="150"/>
                  <a:pt x="94" y="167"/>
                </a:cubicBezTo>
                <a:cubicBezTo>
                  <a:pt x="77" y="167"/>
                  <a:pt x="77" y="167"/>
                  <a:pt x="77" y="167"/>
                </a:cubicBezTo>
                <a:cubicBezTo>
                  <a:pt x="77" y="113"/>
                  <a:pt x="77" y="113"/>
                  <a:pt x="77" y="113"/>
                </a:cubicBezTo>
                <a:cubicBezTo>
                  <a:pt x="79" y="114"/>
                  <a:pt x="80" y="114"/>
                  <a:pt x="81" y="114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87" y="114"/>
                  <a:pt x="94" y="111"/>
                  <a:pt x="99" y="105"/>
                </a:cubicBezTo>
                <a:cubicBezTo>
                  <a:pt x="108" y="96"/>
                  <a:pt x="110" y="84"/>
                  <a:pt x="103" y="77"/>
                </a:cubicBezTo>
                <a:cubicBezTo>
                  <a:pt x="101" y="75"/>
                  <a:pt x="97" y="74"/>
                  <a:pt x="93" y="74"/>
                </a:cubicBezTo>
                <a:cubicBezTo>
                  <a:pt x="87" y="74"/>
                  <a:pt x="80" y="77"/>
                  <a:pt x="75" y="82"/>
                </a:cubicBezTo>
                <a:cubicBezTo>
                  <a:pt x="74" y="83"/>
                  <a:pt x="73" y="85"/>
                  <a:pt x="72" y="86"/>
                </a:cubicBezTo>
                <a:cubicBezTo>
                  <a:pt x="71" y="85"/>
                  <a:pt x="70" y="83"/>
                  <a:pt x="69" y="82"/>
                </a:cubicBezTo>
                <a:cubicBezTo>
                  <a:pt x="64" y="77"/>
                  <a:pt x="57" y="74"/>
                  <a:pt x="51" y="74"/>
                </a:cubicBezTo>
                <a:cubicBezTo>
                  <a:pt x="47" y="74"/>
                  <a:pt x="44" y="75"/>
                  <a:pt x="42" y="77"/>
                </a:cubicBezTo>
                <a:cubicBezTo>
                  <a:pt x="35" y="84"/>
                  <a:pt x="36" y="96"/>
                  <a:pt x="45" y="105"/>
                </a:cubicBezTo>
                <a:cubicBezTo>
                  <a:pt x="50" y="111"/>
                  <a:pt x="57" y="114"/>
                  <a:pt x="63" y="114"/>
                </a:cubicBezTo>
                <a:cubicBezTo>
                  <a:pt x="65" y="114"/>
                  <a:pt x="66" y="114"/>
                  <a:pt x="67" y="113"/>
                </a:cubicBezTo>
                <a:cubicBezTo>
                  <a:pt x="67" y="167"/>
                  <a:pt x="67" y="167"/>
                  <a:pt x="67" y="167"/>
                </a:cubicBezTo>
                <a:cubicBezTo>
                  <a:pt x="51" y="167"/>
                  <a:pt x="51" y="167"/>
                  <a:pt x="51" y="167"/>
                </a:cubicBezTo>
                <a:cubicBezTo>
                  <a:pt x="49" y="149"/>
                  <a:pt x="34" y="130"/>
                  <a:pt x="31" y="126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18" y="110"/>
                  <a:pt x="9" y="90"/>
                  <a:pt x="9" y="72"/>
                </a:cubicBezTo>
                <a:cubicBezTo>
                  <a:pt x="9" y="38"/>
                  <a:pt x="38" y="10"/>
                  <a:pt x="72" y="10"/>
                </a:cubicBezTo>
                <a:cubicBezTo>
                  <a:pt x="107" y="10"/>
                  <a:pt x="135" y="38"/>
                  <a:pt x="135" y="72"/>
                </a:cubicBezTo>
                <a:cubicBezTo>
                  <a:pt x="135" y="90"/>
                  <a:pt x="127" y="110"/>
                  <a:pt x="114" y="126"/>
                </a:cubicBezTo>
                <a:close/>
                <a:moveTo>
                  <a:pt x="77" y="98"/>
                </a:moveTo>
                <a:cubicBezTo>
                  <a:pt x="78" y="95"/>
                  <a:pt x="80" y="92"/>
                  <a:pt x="82" y="89"/>
                </a:cubicBezTo>
                <a:cubicBezTo>
                  <a:pt x="86" y="86"/>
                  <a:pt x="90" y="83"/>
                  <a:pt x="93" y="83"/>
                </a:cubicBezTo>
                <a:cubicBezTo>
                  <a:pt x="95" y="83"/>
                  <a:pt x="96" y="84"/>
                  <a:pt x="96" y="84"/>
                </a:cubicBezTo>
                <a:cubicBezTo>
                  <a:pt x="99" y="87"/>
                  <a:pt x="97" y="93"/>
                  <a:pt x="92" y="98"/>
                </a:cubicBezTo>
                <a:cubicBezTo>
                  <a:pt x="89" y="102"/>
                  <a:pt x="85" y="104"/>
                  <a:pt x="81" y="104"/>
                </a:cubicBezTo>
                <a:cubicBezTo>
                  <a:pt x="80" y="104"/>
                  <a:pt x="79" y="104"/>
                  <a:pt x="78" y="103"/>
                </a:cubicBezTo>
                <a:cubicBezTo>
                  <a:pt x="77" y="102"/>
                  <a:pt x="77" y="99"/>
                  <a:pt x="77" y="98"/>
                </a:cubicBezTo>
                <a:close/>
                <a:moveTo>
                  <a:pt x="66" y="103"/>
                </a:moveTo>
                <a:cubicBezTo>
                  <a:pt x="66" y="104"/>
                  <a:pt x="65" y="104"/>
                  <a:pt x="63" y="104"/>
                </a:cubicBezTo>
                <a:cubicBezTo>
                  <a:pt x="60" y="104"/>
                  <a:pt x="56" y="102"/>
                  <a:pt x="52" y="98"/>
                </a:cubicBezTo>
                <a:cubicBezTo>
                  <a:pt x="47" y="93"/>
                  <a:pt x="46" y="87"/>
                  <a:pt x="48" y="84"/>
                </a:cubicBezTo>
                <a:cubicBezTo>
                  <a:pt x="49" y="84"/>
                  <a:pt x="50" y="83"/>
                  <a:pt x="51" y="83"/>
                </a:cubicBezTo>
                <a:cubicBezTo>
                  <a:pt x="55" y="83"/>
                  <a:pt x="59" y="86"/>
                  <a:pt x="62" y="89"/>
                </a:cubicBezTo>
                <a:cubicBezTo>
                  <a:pt x="65" y="92"/>
                  <a:pt x="67" y="95"/>
                  <a:pt x="67" y="98"/>
                </a:cubicBezTo>
                <a:cubicBezTo>
                  <a:pt x="67" y="99"/>
                  <a:pt x="68" y="102"/>
                  <a:pt x="66" y="103"/>
                </a:cubicBez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0682" tIns="40341" rIns="80682" bIns="40341" numCol="1" anchor="t" anchorCtr="0" compatLnSpc="1">
            <a:prstTxWarp prst="textNoShape">
              <a:avLst/>
            </a:prstTxWarp>
          </a:bodyPr>
          <a:lstStyle/>
          <a:p>
            <a:endParaRPr lang="en-US" sz="1588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D86136-7CB0-DA4D-B6CB-BA32BC767155}"/>
              </a:ext>
            </a:extLst>
          </p:cNvPr>
          <p:cNvSpPr txBox="1"/>
          <p:nvPr/>
        </p:nvSpPr>
        <p:spPr>
          <a:xfrm>
            <a:off x="990600" y="2522246"/>
            <a:ext cx="43057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Mislabeling and inefficiency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manual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process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I</a:t>
            </a:r>
            <a:r>
              <a:rPr lang="en-US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ncreasing difficulty of conducting car inspection at physical auction site due to </a:t>
            </a:r>
            <a:r>
              <a:rPr lang="en-US" altLang="zh-CN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COVID</a:t>
            </a:r>
          </a:p>
          <a:p>
            <a:endParaRPr lang="en-US" altLang="zh-CN"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demand of real-time vehicle report data to help identify the cars that the customers want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CF4FA-5EC1-7D40-BFD7-3E3A12715343}"/>
              </a:ext>
            </a:extLst>
          </p:cNvPr>
          <p:cNvSpPr txBox="1"/>
          <p:nvPr/>
        </p:nvSpPr>
        <p:spPr>
          <a:xfrm>
            <a:off x="6922771" y="2583380"/>
            <a:ext cx="43057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Use computer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models to classify car images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Automate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entire car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inspection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process and potentially move it upstream </a:t>
            </a: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Accelerate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the classification process and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</a:p>
        </p:txBody>
      </p:sp>
    </p:spTree>
    <p:extLst>
      <p:ext uri="{BB962C8B-B14F-4D97-AF65-F5344CB8AC3E}">
        <p14:creationId xmlns:p14="http://schemas.microsoft.com/office/powerpoint/2010/main" val="164308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845E-EDF2-9F4E-858B-EE6B3D73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&amp; Challenges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7BFE1B-9E10-C344-950F-9CE7CA643E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094616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D38C2DD7-5D71-144F-A179-DF9BEA956B00}"/>
              </a:ext>
            </a:extLst>
          </p:cNvPr>
          <p:cNvGrpSpPr/>
          <p:nvPr/>
        </p:nvGrpSpPr>
        <p:grpSpPr>
          <a:xfrm>
            <a:off x="443883" y="1130547"/>
            <a:ext cx="8083429" cy="5292886"/>
            <a:chOff x="3545634" y="1390001"/>
            <a:chExt cx="8083429" cy="529288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E10CE49-C1AA-284D-9B18-DAB47A1F3F1A}"/>
                </a:ext>
              </a:extLst>
            </p:cNvPr>
            <p:cNvSpPr/>
            <p:nvPr/>
          </p:nvSpPr>
          <p:spPr>
            <a:xfrm>
              <a:off x="3545634" y="1390001"/>
              <a:ext cx="8083429" cy="5292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8AB944-1BB4-6544-9CF3-0253D0CEFBD7}"/>
                </a:ext>
              </a:extLst>
            </p:cNvPr>
            <p:cNvSpPr txBox="1"/>
            <p:nvPr/>
          </p:nvSpPr>
          <p:spPr>
            <a:xfrm>
              <a:off x="4547949" y="3679268"/>
              <a:ext cx="2473414" cy="1838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EBF1C9-6FB1-2E4D-ABA6-750FD1B8781F}"/>
                </a:ext>
              </a:extLst>
            </p:cNvPr>
            <p:cNvSpPr txBox="1"/>
            <p:nvPr/>
          </p:nvSpPr>
          <p:spPr>
            <a:xfrm>
              <a:off x="4414912" y="4692690"/>
              <a:ext cx="2720348" cy="1838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Open Sans Semibold" charset="0"/>
                <a:cs typeface="Calibri" panose="020F0502020204030204" pitchFamily="34" charset="0"/>
              </a:endParaRPr>
            </a:p>
          </p:txBody>
        </p:sp>
        <p:graphicFrame>
          <p:nvGraphicFramePr>
            <p:cNvPr id="41" name="Diagram 40">
              <a:extLst>
                <a:ext uri="{FF2B5EF4-FFF2-40B4-BE49-F238E27FC236}">
                  <a16:creationId xmlns:a16="http://schemas.microsoft.com/office/drawing/2014/main" id="{38A93B81-E0C4-5540-9409-6C517308550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08835912"/>
                </p:ext>
              </p:extLst>
            </p:nvPr>
          </p:nvGraphicFramePr>
          <p:xfrm>
            <a:off x="3889549" y="1539450"/>
            <a:ext cx="7473700" cy="4918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3FEA2AB-0326-FA41-8D86-0CC629109A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8555" y="2249417"/>
              <a:ext cx="640077" cy="640074"/>
              <a:chOff x="1077928" y="2667592"/>
              <a:chExt cx="520700" cy="523875"/>
            </a:xfrm>
          </p:grpSpPr>
          <p:sp>
            <p:nvSpPr>
              <p:cNvPr id="29" name="Freeform 182">
                <a:extLst>
                  <a:ext uri="{FF2B5EF4-FFF2-40B4-BE49-F238E27FC236}">
                    <a16:creationId xmlns:a16="http://schemas.microsoft.com/office/drawing/2014/main" id="{5A522972-3A04-EF44-9944-5429A33ED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841" y="2993102"/>
                <a:ext cx="22206" cy="56750"/>
              </a:xfrm>
              <a:custGeom>
                <a:avLst/>
                <a:gdLst>
                  <a:gd name="T0" fmla="*/ 14 w 18"/>
                  <a:gd name="T1" fmla="*/ 0 h 47"/>
                  <a:gd name="T2" fmla="*/ 8 w 18"/>
                  <a:gd name="T3" fmla="*/ 4 h 47"/>
                  <a:gd name="T4" fmla="*/ 1 w 18"/>
                  <a:gd name="T5" fmla="*/ 41 h 47"/>
                  <a:gd name="T6" fmla="*/ 5 w 18"/>
                  <a:gd name="T7" fmla="*/ 47 h 47"/>
                  <a:gd name="T8" fmla="*/ 6 w 18"/>
                  <a:gd name="T9" fmla="*/ 47 h 47"/>
                  <a:gd name="T10" fmla="*/ 11 w 18"/>
                  <a:gd name="T11" fmla="*/ 43 h 47"/>
                  <a:gd name="T12" fmla="*/ 18 w 18"/>
                  <a:gd name="T13" fmla="*/ 6 h 47"/>
                  <a:gd name="T14" fmla="*/ 14 w 18"/>
                  <a:gd name="T1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47">
                    <a:moveTo>
                      <a:pt x="14" y="0"/>
                    </a:moveTo>
                    <a:cubicBezTo>
                      <a:pt x="11" y="0"/>
                      <a:pt x="9" y="1"/>
                      <a:pt x="8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4"/>
                      <a:pt x="2" y="46"/>
                      <a:pt x="5" y="47"/>
                    </a:cubicBezTo>
                    <a:cubicBezTo>
                      <a:pt x="5" y="47"/>
                      <a:pt x="5" y="47"/>
                      <a:pt x="6" y="47"/>
                    </a:cubicBezTo>
                    <a:cubicBezTo>
                      <a:pt x="8" y="47"/>
                      <a:pt x="10" y="45"/>
                      <a:pt x="11" y="4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3"/>
                      <a:pt x="16" y="1"/>
                      <a:pt x="1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82" tIns="40341" rIns="80682" bIns="403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88"/>
              </a:p>
            </p:txBody>
          </p:sp>
          <p:sp>
            <p:nvSpPr>
              <p:cNvPr id="30" name="Freeform 183">
                <a:extLst>
                  <a:ext uri="{FF2B5EF4-FFF2-40B4-BE49-F238E27FC236}">
                    <a16:creationId xmlns:a16="http://schemas.microsoft.com/office/drawing/2014/main" id="{6C6C1E06-68DF-654E-A0F6-F99BD94C7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278" y="2993100"/>
                <a:ext cx="21384" cy="56750"/>
              </a:xfrm>
              <a:custGeom>
                <a:avLst/>
                <a:gdLst>
                  <a:gd name="T0" fmla="*/ 4 w 18"/>
                  <a:gd name="T1" fmla="*/ 0 h 47"/>
                  <a:gd name="T2" fmla="*/ 0 w 18"/>
                  <a:gd name="T3" fmla="*/ 6 h 47"/>
                  <a:gd name="T4" fmla="*/ 8 w 18"/>
                  <a:gd name="T5" fmla="*/ 43 h 47"/>
                  <a:gd name="T6" fmla="*/ 12 w 18"/>
                  <a:gd name="T7" fmla="*/ 47 h 47"/>
                  <a:gd name="T8" fmla="*/ 13 w 18"/>
                  <a:gd name="T9" fmla="*/ 47 h 47"/>
                  <a:gd name="T10" fmla="*/ 17 w 18"/>
                  <a:gd name="T11" fmla="*/ 41 h 47"/>
                  <a:gd name="T12" fmla="*/ 10 w 18"/>
                  <a:gd name="T13" fmla="*/ 4 h 47"/>
                  <a:gd name="T14" fmla="*/ 4 w 18"/>
                  <a:gd name="T1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47">
                    <a:moveTo>
                      <a:pt x="4" y="0"/>
                    </a:moveTo>
                    <a:cubicBezTo>
                      <a:pt x="2" y="1"/>
                      <a:pt x="0" y="3"/>
                      <a:pt x="0" y="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5"/>
                      <a:pt x="10" y="47"/>
                      <a:pt x="12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6" y="46"/>
                      <a:pt x="18" y="44"/>
                      <a:pt x="17" y="41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1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82" tIns="40341" rIns="80682" bIns="403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88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14C6962-6FB3-1D4A-A9B6-ED3FB217A743}"/>
                  </a:ext>
                </a:extLst>
              </p:cNvPr>
              <p:cNvGrpSpPr/>
              <p:nvPr/>
            </p:nvGrpSpPr>
            <p:grpSpPr>
              <a:xfrm>
                <a:off x="1077928" y="2667592"/>
                <a:ext cx="520700" cy="523875"/>
                <a:chOff x="1077928" y="2667592"/>
                <a:chExt cx="520700" cy="523875"/>
              </a:xfrm>
            </p:grpSpPr>
            <p:sp>
              <p:nvSpPr>
                <p:cNvPr id="27" name="Freeform 25">
                  <a:extLst>
                    <a:ext uri="{FF2B5EF4-FFF2-40B4-BE49-F238E27FC236}">
                      <a16:creationId xmlns:a16="http://schemas.microsoft.com/office/drawing/2014/main" id="{8ABBE0E5-BCD8-0E44-AB3D-082A6562E0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77928" y="2667592"/>
                  <a:ext cx="520700" cy="523875"/>
                </a:xfrm>
                <a:custGeom>
                  <a:avLst/>
                  <a:gdLst>
                    <a:gd name="T0" fmla="*/ 312 w 657"/>
                    <a:gd name="T1" fmla="*/ 659 h 659"/>
                    <a:gd name="T2" fmla="*/ 262 w 657"/>
                    <a:gd name="T3" fmla="*/ 652 h 659"/>
                    <a:gd name="T4" fmla="*/ 200 w 657"/>
                    <a:gd name="T5" fmla="*/ 634 h 659"/>
                    <a:gd name="T6" fmla="*/ 120 w 657"/>
                    <a:gd name="T7" fmla="*/ 584 h 659"/>
                    <a:gd name="T8" fmla="*/ 56 w 657"/>
                    <a:gd name="T9" fmla="*/ 514 h 659"/>
                    <a:gd name="T10" fmla="*/ 15 w 657"/>
                    <a:gd name="T11" fmla="*/ 428 h 659"/>
                    <a:gd name="T12" fmla="*/ 4 w 657"/>
                    <a:gd name="T13" fmla="*/ 380 h 659"/>
                    <a:gd name="T14" fmla="*/ 0 w 657"/>
                    <a:gd name="T15" fmla="*/ 330 h 659"/>
                    <a:gd name="T16" fmla="*/ 1 w 657"/>
                    <a:gd name="T17" fmla="*/ 296 h 659"/>
                    <a:gd name="T18" fmla="*/ 11 w 657"/>
                    <a:gd name="T19" fmla="*/ 248 h 659"/>
                    <a:gd name="T20" fmla="*/ 39 w 657"/>
                    <a:gd name="T21" fmla="*/ 174 h 659"/>
                    <a:gd name="T22" fmla="*/ 97 w 657"/>
                    <a:gd name="T23" fmla="*/ 97 h 659"/>
                    <a:gd name="T24" fmla="*/ 172 w 657"/>
                    <a:gd name="T25" fmla="*/ 41 h 659"/>
                    <a:gd name="T26" fmla="*/ 246 w 657"/>
                    <a:gd name="T27" fmla="*/ 11 h 659"/>
                    <a:gd name="T28" fmla="*/ 296 w 657"/>
                    <a:gd name="T29" fmla="*/ 3 h 659"/>
                    <a:gd name="T30" fmla="*/ 329 w 657"/>
                    <a:gd name="T31" fmla="*/ 0 h 659"/>
                    <a:gd name="T32" fmla="*/ 379 w 657"/>
                    <a:gd name="T33" fmla="*/ 5 h 659"/>
                    <a:gd name="T34" fmla="*/ 426 w 657"/>
                    <a:gd name="T35" fmla="*/ 15 h 659"/>
                    <a:gd name="T36" fmla="*/ 512 w 657"/>
                    <a:gd name="T37" fmla="*/ 57 h 659"/>
                    <a:gd name="T38" fmla="*/ 582 w 657"/>
                    <a:gd name="T39" fmla="*/ 121 h 659"/>
                    <a:gd name="T40" fmla="*/ 632 w 657"/>
                    <a:gd name="T41" fmla="*/ 202 h 659"/>
                    <a:gd name="T42" fmla="*/ 651 w 657"/>
                    <a:gd name="T43" fmla="*/ 264 h 659"/>
                    <a:gd name="T44" fmla="*/ 657 w 657"/>
                    <a:gd name="T45" fmla="*/ 314 h 659"/>
                    <a:gd name="T46" fmla="*/ 657 w 657"/>
                    <a:gd name="T47" fmla="*/ 347 h 659"/>
                    <a:gd name="T48" fmla="*/ 651 w 657"/>
                    <a:gd name="T49" fmla="*/ 396 h 659"/>
                    <a:gd name="T50" fmla="*/ 632 w 657"/>
                    <a:gd name="T51" fmla="*/ 457 h 659"/>
                    <a:gd name="T52" fmla="*/ 582 w 657"/>
                    <a:gd name="T53" fmla="*/ 539 h 659"/>
                    <a:gd name="T54" fmla="*/ 512 w 657"/>
                    <a:gd name="T55" fmla="*/ 603 h 659"/>
                    <a:gd name="T56" fmla="*/ 426 w 657"/>
                    <a:gd name="T57" fmla="*/ 644 h 659"/>
                    <a:gd name="T58" fmla="*/ 379 w 657"/>
                    <a:gd name="T59" fmla="*/ 655 h 659"/>
                    <a:gd name="T60" fmla="*/ 329 w 657"/>
                    <a:gd name="T61" fmla="*/ 659 h 659"/>
                    <a:gd name="T62" fmla="*/ 329 w 657"/>
                    <a:gd name="T63" fmla="*/ 38 h 659"/>
                    <a:gd name="T64" fmla="*/ 242 w 657"/>
                    <a:gd name="T65" fmla="*/ 52 h 659"/>
                    <a:gd name="T66" fmla="*/ 165 w 657"/>
                    <a:gd name="T67" fmla="*/ 89 h 659"/>
                    <a:gd name="T68" fmla="*/ 104 w 657"/>
                    <a:gd name="T69" fmla="*/ 144 h 659"/>
                    <a:gd name="T70" fmla="*/ 61 w 657"/>
                    <a:gd name="T71" fmla="*/ 217 h 659"/>
                    <a:gd name="T72" fmla="*/ 39 w 657"/>
                    <a:gd name="T73" fmla="*/ 300 h 659"/>
                    <a:gd name="T74" fmla="*/ 39 w 657"/>
                    <a:gd name="T75" fmla="*/ 359 h 659"/>
                    <a:gd name="T76" fmla="*/ 61 w 657"/>
                    <a:gd name="T77" fmla="*/ 444 h 659"/>
                    <a:gd name="T78" fmla="*/ 104 w 657"/>
                    <a:gd name="T79" fmla="*/ 515 h 659"/>
                    <a:gd name="T80" fmla="*/ 165 w 657"/>
                    <a:gd name="T81" fmla="*/ 572 h 659"/>
                    <a:gd name="T82" fmla="*/ 242 w 657"/>
                    <a:gd name="T83" fmla="*/ 608 h 659"/>
                    <a:gd name="T84" fmla="*/ 329 w 657"/>
                    <a:gd name="T85" fmla="*/ 621 h 659"/>
                    <a:gd name="T86" fmla="*/ 387 w 657"/>
                    <a:gd name="T87" fmla="*/ 616 h 659"/>
                    <a:gd name="T88" fmla="*/ 468 w 657"/>
                    <a:gd name="T89" fmla="*/ 586 h 659"/>
                    <a:gd name="T90" fmla="*/ 535 w 657"/>
                    <a:gd name="T91" fmla="*/ 535 h 659"/>
                    <a:gd name="T92" fmla="*/ 585 w 657"/>
                    <a:gd name="T93" fmla="*/ 468 h 659"/>
                    <a:gd name="T94" fmla="*/ 614 w 657"/>
                    <a:gd name="T95" fmla="*/ 389 h 659"/>
                    <a:gd name="T96" fmla="*/ 620 w 657"/>
                    <a:gd name="T97" fmla="*/ 330 h 659"/>
                    <a:gd name="T98" fmla="*/ 608 w 657"/>
                    <a:gd name="T99" fmla="*/ 244 h 659"/>
                    <a:gd name="T100" fmla="*/ 570 w 657"/>
                    <a:gd name="T101" fmla="*/ 167 h 659"/>
                    <a:gd name="T102" fmla="*/ 513 w 657"/>
                    <a:gd name="T103" fmla="*/ 105 h 659"/>
                    <a:gd name="T104" fmla="*/ 442 w 657"/>
                    <a:gd name="T105" fmla="*/ 62 h 659"/>
                    <a:gd name="T106" fmla="*/ 359 w 657"/>
                    <a:gd name="T107" fmla="*/ 41 h 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657" h="659">
                      <a:moveTo>
                        <a:pt x="329" y="659"/>
                      </a:moveTo>
                      <a:lnTo>
                        <a:pt x="329" y="659"/>
                      </a:lnTo>
                      <a:lnTo>
                        <a:pt x="312" y="659"/>
                      </a:lnTo>
                      <a:lnTo>
                        <a:pt x="296" y="658"/>
                      </a:lnTo>
                      <a:lnTo>
                        <a:pt x="278" y="655"/>
                      </a:lnTo>
                      <a:lnTo>
                        <a:pt x="262" y="652"/>
                      </a:lnTo>
                      <a:lnTo>
                        <a:pt x="246" y="648"/>
                      </a:lnTo>
                      <a:lnTo>
                        <a:pt x="231" y="644"/>
                      </a:lnTo>
                      <a:lnTo>
                        <a:pt x="200" y="634"/>
                      </a:lnTo>
                      <a:lnTo>
                        <a:pt x="172" y="619"/>
                      </a:lnTo>
                      <a:lnTo>
                        <a:pt x="145" y="603"/>
                      </a:lnTo>
                      <a:lnTo>
                        <a:pt x="120" y="584"/>
                      </a:lnTo>
                      <a:lnTo>
                        <a:pt x="97" y="562"/>
                      </a:lnTo>
                      <a:lnTo>
                        <a:pt x="75" y="539"/>
                      </a:lnTo>
                      <a:lnTo>
                        <a:pt x="56" y="514"/>
                      </a:lnTo>
                      <a:lnTo>
                        <a:pt x="39" y="487"/>
                      </a:lnTo>
                      <a:lnTo>
                        <a:pt x="26" y="457"/>
                      </a:lnTo>
                      <a:lnTo>
                        <a:pt x="15" y="428"/>
                      </a:lnTo>
                      <a:lnTo>
                        <a:pt x="11" y="412"/>
                      </a:lnTo>
                      <a:lnTo>
                        <a:pt x="7" y="396"/>
                      </a:lnTo>
                      <a:lnTo>
                        <a:pt x="4" y="380"/>
                      </a:lnTo>
                      <a:lnTo>
                        <a:pt x="1" y="363"/>
                      </a:lnTo>
                      <a:lnTo>
                        <a:pt x="0" y="347"/>
                      </a:lnTo>
                      <a:lnTo>
                        <a:pt x="0" y="330"/>
                      </a:lnTo>
                      <a:lnTo>
                        <a:pt x="0" y="330"/>
                      </a:lnTo>
                      <a:lnTo>
                        <a:pt x="0" y="314"/>
                      </a:lnTo>
                      <a:lnTo>
                        <a:pt x="1" y="296"/>
                      </a:lnTo>
                      <a:lnTo>
                        <a:pt x="4" y="280"/>
                      </a:lnTo>
                      <a:lnTo>
                        <a:pt x="7" y="264"/>
                      </a:lnTo>
                      <a:lnTo>
                        <a:pt x="11" y="248"/>
                      </a:lnTo>
                      <a:lnTo>
                        <a:pt x="15" y="233"/>
                      </a:lnTo>
                      <a:lnTo>
                        <a:pt x="26" y="202"/>
                      </a:lnTo>
                      <a:lnTo>
                        <a:pt x="39" y="174"/>
                      </a:lnTo>
                      <a:lnTo>
                        <a:pt x="56" y="146"/>
                      </a:lnTo>
                      <a:lnTo>
                        <a:pt x="75" y="121"/>
                      </a:lnTo>
                      <a:lnTo>
                        <a:pt x="97" y="97"/>
                      </a:lnTo>
                      <a:lnTo>
                        <a:pt x="120" y="76"/>
                      </a:lnTo>
                      <a:lnTo>
                        <a:pt x="145" y="57"/>
                      </a:lnTo>
                      <a:lnTo>
                        <a:pt x="172" y="41"/>
                      </a:lnTo>
                      <a:lnTo>
                        <a:pt x="200" y="27"/>
                      </a:lnTo>
                      <a:lnTo>
                        <a:pt x="231" y="15"/>
                      </a:lnTo>
                      <a:lnTo>
                        <a:pt x="246" y="11"/>
                      </a:lnTo>
                      <a:lnTo>
                        <a:pt x="262" y="7"/>
                      </a:lnTo>
                      <a:lnTo>
                        <a:pt x="278" y="5"/>
                      </a:lnTo>
                      <a:lnTo>
                        <a:pt x="296" y="3"/>
                      </a:lnTo>
                      <a:lnTo>
                        <a:pt x="312" y="2"/>
                      </a:lnTo>
                      <a:lnTo>
                        <a:pt x="329" y="0"/>
                      </a:lnTo>
                      <a:lnTo>
                        <a:pt x="329" y="0"/>
                      </a:lnTo>
                      <a:lnTo>
                        <a:pt x="345" y="2"/>
                      </a:lnTo>
                      <a:lnTo>
                        <a:pt x="363" y="3"/>
                      </a:lnTo>
                      <a:lnTo>
                        <a:pt x="379" y="5"/>
                      </a:lnTo>
                      <a:lnTo>
                        <a:pt x="395" y="7"/>
                      </a:lnTo>
                      <a:lnTo>
                        <a:pt x="411" y="11"/>
                      </a:lnTo>
                      <a:lnTo>
                        <a:pt x="426" y="15"/>
                      </a:lnTo>
                      <a:lnTo>
                        <a:pt x="457" y="27"/>
                      </a:lnTo>
                      <a:lnTo>
                        <a:pt x="485" y="41"/>
                      </a:lnTo>
                      <a:lnTo>
                        <a:pt x="512" y="57"/>
                      </a:lnTo>
                      <a:lnTo>
                        <a:pt x="538" y="76"/>
                      </a:lnTo>
                      <a:lnTo>
                        <a:pt x="562" y="97"/>
                      </a:lnTo>
                      <a:lnTo>
                        <a:pt x="582" y="121"/>
                      </a:lnTo>
                      <a:lnTo>
                        <a:pt x="601" y="146"/>
                      </a:lnTo>
                      <a:lnTo>
                        <a:pt x="618" y="174"/>
                      </a:lnTo>
                      <a:lnTo>
                        <a:pt x="632" y="202"/>
                      </a:lnTo>
                      <a:lnTo>
                        <a:pt x="642" y="233"/>
                      </a:lnTo>
                      <a:lnTo>
                        <a:pt x="648" y="248"/>
                      </a:lnTo>
                      <a:lnTo>
                        <a:pt x="651" y="264"/>
                      </a:lnTo>
                      <a:lnTo>
                        <a:pt x="653" y="280"/>
                      </a:lnTo>
                      <a:lnTo>
                        <a:pt x="656" y="296"/>
                      </a:lnTo>
                      <a:lnTo>
                        <a:pt x="657" y="314"/>
                      </a:lnTo>
                      <a:lnTo>
                        <a:pt x="657" y="330"/>
                      </a:lnTo>
                      <a:lnTo>
                        <a:pt x="657" y="330"/>
                      </a:lnTo>
                      <a:lnTo>
                        <a:pt x="657" y="347"/>
                      </a:lnTo>
                      <a:lnTo>
                        <a:pt x="656" y="363"/>
                      </a:lnTo>
                      <a:lnTo>
                        <a:pt x="653" y="380"/>
                      </a:lnTo>
                      <a:lnTo>
                        <a:pt x="651" y="396"/>
                      </a:lnTo>
                      <a:lnTo>
                        <a:pt x="648" y="412"/>
                      </a:lnTo>
                      <a:lnTo>
                        <a:pt x="642" y="428"/>
                      </a:lnTo>
                      <a:lnTo>
                        <a:pt x="632" y="457"/>
                      </a:lnTo>
                      <a:lnTo>
                        <a:pt x="618" y="487"/>
                      </a:lnTo>
                      <a:lnTo>
                        <a:pt x="601" y="514"/>
                      </a:lnTo>
                      <a:lnTo>
                        <a:pt x="582" y="539"/>
                      </a:lnTo>
                      <a:lnTo>
                        <a:pt x="562" y="562"/>
                      </a:lnTo>
                      <a:lnTo>
                        <a:pt x="538" y="584"/>
                      </a:lnTo>
                      <a:lnTo>
                        <a:pt x="512" y="603"/>
                      </a:lnTo>
                      <a:lnTo>
                        <a:pt x="485" y="619"/>
                      </a:lnTo>
                      <a:lnTo>
                        <a:pt x="457" y="634"/>
                      </a:lnTo>
                      <a:lnTo>
                        <a:pt x="426" y="644"/>
                      </a:lnTo>
                      <a:lnTo>
                        <a:pt x="411" y="648"/>
                      </a:lnTo>
                      <a:lnTo>
                        <a:pt x="395" y="652"/>
                      </a:lnTo>
                      <a:lnTo>
                        <a:pt x="379" y="655"/>
                      </a:lnTo>
                      <a:lnTo>
                        <a:pt x="363" y="658"/>
                      </a:lnTo>
                      <a:lnTo>
                        <a:pt x="345" y="659"/>
                      </a:lnTo>
                      <a:lnTo>
                        <a:pt x="329" y="659"/>
                      </a:lnTo>
                      <a:lnTo>
                        <a:pt x="329" y="659"/>
                      </a:lnTo>
                      <a:close/>
                      <a:moveTo>
                        <a:pt x="329" y="38"/>
                      </a:moveTo>
                      <a:lnTo>
                        <a:pt x="329" y="38"/>
                      </a:lnTo>
                      <a:lnTo>
                        <a:pt x="298" y="41"/>
                      </a:lnTo>
                      <a:lnTo>
                        <a:pt x="270" y="45"/>
                      </a:lnTo>
                      <a:lnTo>
                        <a:pt x="242" y="52"/>
                      </a:lnTo>
                      <a:lnTo>
                        <a:pt x="215" y="62"/>
                      </a:lnTo>
                      <a:lnTo>
                        <a:pt x="190" y="74"/>
                      </a:lnTo>
                      <a:lnTo>
                        <a:pt x="165" y="89"/>
                      </a:lnTo>
                      <a:lnTo>
                        <a:pt x="144" y="105"/>
                      </a:lnTo>
                      <a:lnTo>
                        <a:pt x="122" y="124"/>
                      </a:lnTo>
                      <a:lnTo>
                        <a:pt x="104" y="144"/>
                      </a:lnTo>
                      <a:lnTo>
                        <a:pt x="87" y="167"/>
                      </a:lnTo>
                      <a:lnTo>
                        <a:pt x="73" y="191"/>
                      </a:lnTo>
                      <a:lnTo>
                        <a:pt x="61" y="217"/>
                      </a:lnTo>
                      <a:lnTo>
                        <a:pt x="51" y="244"/>
                      </a:lnTo>
                      <a:lnTo>
                        <a:pt x="43" y="272"/>
                      </a:lnTo>
                      <a:lnTo>
                        <a:pt x="39" y="300"/>
                      </a:lnTo>
                      <a:lnTo>
                        <a:pt x="38" y="330"/>
                      </a:lnTo>
                      <a:lnTo>
                        <a:pt x="38" y="330"/>
                      </a:lnTo>
                      <a:lnTo>
                        <a:pt x="39" y="359"/>
                      </a:lnTo>
                      <a:lnTo>
                        <a:pt x="43" y="389"/>
                      </a:lnTo>
                      <a:lnTo>
                        <a:pt x="51" y="417"/>
                      </a:lnTo>
                      <a:lnTo>
                        <a:pt x="61" y="444"/>
                      </a:lnTo>
                      <a:lnTo>
                        <a:pt x="73" y="468"/>
                      </a:lnTo>
                      <a:lnTo>
                        <a:pt x="87" y="492"/>
                      </a:lnTo>
                      <a:lnTo>
                        <a:pt x="104" y="515"/>
                      </a:lnTo>
                      <a:lnTo>
                        <a:pt x="122" y="535"/>
                      </a:lnTo>
                      <a:lnTo>
                        <a:pt x="144" y="554"/>
                      </a:lnTo>
                      <a:lnTo>
                        <a:pt x="165" y="572"/>
                      </a:lnTo>
                      <a:lnTo>
                        <a:pt x="190" y="586"/>
                      </a:lnTo>
                      <a:lnTo>
                        <a:pt x="215" y="599"/>
                      </a:lnTo>
                      <a:lnTo>
                        <a:pt x="242" y="608"/>
                      </a:lnTo>
                      <a:lnTo>
                        <a:pt x="270" y="616"/>
                      </a:lnTo>
                      <a:lnTo>
                        <a:pt x="298" y="620"/>
                      </a:lnTo>
                      <a:lnTo>
                        <a:pt x="329" y="621"/>
                      </a:lnTo>
                      <a:lnTo>
                        <a:pt x="329" y="621"/>
                      </a:lnTo>
                      <a:lnTo>
                        <a:pt x="359" y="620"/>
                      </a:lnTo>
                      <a:lnTo>
                        <a:pt x="387" y="616"/>
                      </a:lnTo>
                      <a:lnTo>
                        <a:pt x="415" y="608"/>
                      </a:lnTo>
                      <a:lnTo>
                        <a:pt x="442" y="599"/>
                      </a:lnTo>
                      <a:lnTo>
                        <a:pt x="468" y="586"/>
                      </a:lnTo>
                      <a:lnTo>
                        <a:pt x="492" y="572"/>
                      </a:lnTo>
                      <a:lnTo>
                        <a:pt x="513" y="554"/>
                      </a:lnTo>
                      <a:lnTo>
                        <a:pt x="535" y="535"/>
                      </a:lnTo>
                      <a:lnTo>
                        <a:pt x="554" y="515"/>
                      </a:lnTo>
                      <a:lnTo>
                        <a:pt x="570" y="492"/>
                      </a:lnTo>
                      <a:lnTo>
                        <a:pt x="585" y="468"/>
                      </a:lnTo>
                      <a:lnTo>
                        <a:pt x="597" y="444"/>
                      </a:lnTo>
                      <a:lnTo>
                        <a:pt x="608" y="417"/>
                      </a:lnTo>
                      <a:lnTo>
                        <a:pt x="614" y="389"/>
                      </a:lnTo>
                      <a:lnTo>
                        <a:pt x="618" y="359"/>
                      </a:lnTo>
                      <a:lnTo>
                        <a:pt x="620" y="330"/>
                      </a:lnTo>
                      <a:lnTo>
                        <a:pt x="620" y="330"/>
                      </a:lnTo>
                      <a:lnTo>
                        <a:pt x="618" y="300"/>
                      </a:lnTo>
                      <a:lnTo>
                        <a:pt x="614" y="272"/>
                      </a:lnTo>
                      <a:lnTo>
                        <a:pt x="608" y="244"/>
                      </a:lnTo>
                      <a:lnTo>
                        <a:pt x="597" y="217"/>
                      </a:lnTo>
                      <a:lnTo>
                        <a:pt x="585" y="191"/>
                      </a:lnTo>
                      <a:lnTo>
                        <a:pt x="570" y="167"/>
                      </a:lnTo>
                      <a:lnTo>
                        <a:pt x="554" y="144"/>
                      </a:lnTo>
                      <a:lnTo>
                        <a:pt x="535" y="124"/>
                      </a:lnTo>
                      <a:lnTo>
                        <a:pt x="513" y="105"/>
                      </a:lnTo>
                      <a:lnTo>
                        <a:pt x="492" y="89"/>
                      </a:lnTo>
                      <a:lnTo>
                        <a:pt x="468" y="74"/>
                      </a:lnTo>
                      <a:lnTo>
                        <a:pt x="442" y="62"/>
                      </a:lnTo>
                      <a:lnTo>
                        <a:pt x="415" y="52"/>
                      </a:lnTo>
                      <a:lnTo>
                        <a:pt x="387" y="45"/>
                      </a:lnTo>
                      <a:lnTo>
                        <a:pt x="359" y="41"/>
                      </a:lnTo>
                      <a:lnTo>
                        <a:pt x="329" y="38"/>
                      </a:lnTo>
                      <a:lnTo>
                        <a:pt x="329" y="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 184">
                  <a:extLst>
                    <a:ext uri="{FF2B5EF4-FFF2-40B4-BE49-F238E27FC236}">
                      <a16:creationId xmlns:a16="http://schemas.microsoft.com/office/drawing/2014/main" id="{66A34087-7A02-8740-9F2C-1281B26E4C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3943" y="2763872"/>
                  <a:ext cx="294439" cy="225354"/>
                </a:xfrm>
                <a:custGeom>
                  <a:avLst/>
                  <a:gdLst>
                    <a:gd name="T0" fmla="*/ 240 w 245"/>
                    <a:gd name="T1" fmla="*/ 18 h 187"/>
                    <a:gd name="T2" fmla="*/ 160 w 245"/>
                    <a:gd name="T3" fmla="*/ 18 h 187"/>
                    <a:gd name="T4" fmla="*/ 160 w 245"/>
                    <a:gd name="T5" fmla="*/ 5 h 187"/>
                    <a:gd name="T6" fmla="*/ 155 w 245"/>
                    <a:gd name="T7" fmla="*/ 0 h 187"/>
                    <a:gd name="T8" fmla="*/ 150 w 245"/>
                    <a:gd name="T9" fmla="*/ 5 h 187"/>
                    <a:gd name="T10" fmla="*/ 150 w 245"/>
                    <a:gd name="T11" fmla="*/ 18 h 187"/>
                    <a:gd name="T12" fmla="*/ 93 w 245"/>
                    <a:gd name="T13" fmla="*/ 18 h 187"/>
                    <a:gd name="T14" fmla="*/ 93 w 245"/>
                    <a:gd name="T15" fmla="*/ 5 h 187"/>
                    <a:gd name="T16" fmla="*/ 88 w 245"/>
                    <a:gd name="T17" fmla="*/ 0 h 187"/>
                    <a:gd name="T18" fmla="*/ 83 w 245"/>
                    <a:gd name="T19" fmla="*/ 5 h 187"/>
                    <a:gd name="T20" fmla="*/ 83 w 245"/>
                    <a:gd name="T21" fmla="*/ 18 h 187"/>
                    <a:gd name="T22" fmla="*/ 5 w 245"/>
                    <a:gd name="T23" fmla="*/ 18 h 187"/>
                    <a:gd name="T24" fmla="*/ 0 w 245"/>
                    <a:gd name="T25" fmla="*/ 23 h 187"/>
                    <a:gd name="T26" fmla="*/ 0 w 245"/>
                    <a:gd name="T27" fmla="*/ 182 h 187"/>
                    <a:gd name="T28" fmla="*/ 5 w 245"/>
                    <a:gd name="T29" fmla="*/ 187 h 187"/>
                    <a:gd name="T30" fmla="*/ 240 w 245"/>
                    <a:gd name="T31" fmla="*/ 187 h 187"/>
                    <a:gd name="T32" fmla="*/ 245 w 245"/>
                    <a:gd name="T33" fmla="*/ 182 h 187"/>
                    <a:gd name="T34" fmla="*/ 245 w 245"/>
                    <a:gd name="T35" fmla="*/ 23 h 187"/>
                    <a:gd name="T36" fmla="*/ 240 w 245"/>
                    <a:gd name="T37" fmla="*/ 18 h 187"/>
                    <a:gd name="T38" fmla="*/ 235 w 245"/>
                    <a:gd name="T39" fmla="*/ 177 h 187"/>
                    <a:gd name="T40" fmla="*/ 10 w 245"/>
                    <a:gd name="T41" fmla="*/ 177 h 187"/>
                    <a:gd name="T42" fmla="*/ 10 w 245"/>
                    <a:gd name="T43" fmla="*/ 27 h 187"/>
                    <a:gd name="T44" fmla="*/ 235 w 245"/>
                    <a:gd name="T45" fmla="*/ 27 h 187"/>
                    <a:gd name="T46" fmla="*/ 235 w 245"/>
                    <a:gd name="T47" fmla="*/ 17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45" h="187">
                      <a:moveTo>
                        <a:pt x="240" y="18"/>
                      </a:moveTo>
                      <a:cubicBezTo>
                        <a:pt x="160" y="18"/>
                        <a:pt x="160" y="18"/>
                        <a:pt x="160" y="18"/>
                      </a:cubicBezTo>
                      <a:cubicBezTo>
                        <a:pt x="160" y="5"/>
                        <a:pt x="160" y="5"/>
                        <a:pt x="160" y="5"/>
                      </a:cubicBezTo>
                      <a:cubicBezTo>
                        <a:pt x="160" y="2"/>
                        <a:pt x="158" y="0"/>
                        <a:pt x="155" y="0"/>
                      </a:cubicBezTo>
                      <a:cubicBezTo>
                        <a:pt x="153" y="0"/>
                        <a:pt x="150" y="2"/>
                        <a:pt x="150" y="5"/>
                      </a:cubicBezTo>
                      <a:cubicBezTo>
                        <a:pt x="150" y="18"/>
                        <a:pt x="150" y="18"/>
                        <a:pt x="150" y="18"/>
                      </a:cubicBezTo>
                      <a:cubicBezTo>
                        <a:pt x="93" y="18"/>
                        <a:pt x="93" y="18"/>
                        <a:pt x="93" y="18"/>
                      </a:cubicBezTo>
                      <a:cubicBezTo>
                        <a:pt x="93" y="5"/>
                        <a:pt x="93" y="5"/>
                        <a:pt x="93" y="5"/>
                      </a:cubicBezTo>
                      <a:cubicBezTo>
                        <a:pt x="93" y="2"/>
                        <a:pt x="91" y="0"/>
                        <a:pt x="88" y="0"/>
                      </a:cubicBezTo>
                      <a:cubicBezTo>
                        <a:pt x="85" y="0"/>
                        <a:pt x="83" y="2"/>
                        <a:pt x="83" y="5"/>
                      </a:cubicBezTo>
                      <a:cubicBezTo>
                        <a:pt x="83" y="18"/>
                        <a:pt x="83" y="18"/>
                        <a:pt x="83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2" y="18"/>
                        <a:pt x="0" y="20"/>
                        <a:pt x="0" y="23"/>
                      </a:cubicBezTo>
                      <a:cubicBezTo>
                        <a:pt x="0" y="182"/>
                        <a:pt x="0" y="182"/>
                        <a:pt x="0" y="182"/>
                      </a:cubicBezTo>
                      <a:cubicBezTo>
                        <a:pt x="0" y="185"/>
                        <a:pt x="2" y="187"/>
                        <a:pt x="5" y="187"/>
                      </a:cubicBezTo>
                      <a:cubicBezTo>
                        <a:pt x="240" y="187"/>
                        <a:pt x="240" y="187"/>
                        <a:pt x="240" y="187"/>
                      </a:cubicBezTo>
                      <a:cubicBezTo>
                        <a:pt x="243" y="187"/>
                        <a:pt x="245" y="185"/>
                        <a:pt x="245" y="182"/>
                      </a:cubicBezTo>
                      <a:cubicBezTo>
                        <a:pt x="245" y="23"/>
                        <a:pt x="245" y="23"/>
                        <a:pt x="245" y="23"/>
                      </a:cubicBezTo>
                      <a:cubicBezTo>
                        <a:pt x="245" y="20"/>
                        <a:pt x="243" y="18"/>
                        <a:pt x="240" y="18"/>
                      </a:cubicBezTo>
                      <a:close/>
                      <a:moveTo>
                        <a:pt x="235" y="177"/>
                      </a:moveTo>
                      <a:cubicBezTo>
                        <a:pt x="10" y="177"/>
                        <a:pt x="10" y="177"/>
                        <a:pt x="10" y="177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235" y="27"/>
                        <a:pt x="235" y="27"/>
                        <a:pt x="235" y="27"/>
                      </a:cubicBezTo>
                      <a:lnTo>
                        <a:pt x="235" y="177"/>
                      </a:lnTo>
                      <a:close/>
                    </a:path>
                  </a:pathLst>
                </a:cu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0682" tIns="40341" rIns="80682" bIns="4034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88"/>
                </a:p>
              </p:txBody>
            </p:sp>
          </p:grpSp>
          <p:sp>
            <p:nvSpPr>
              <p:cNvPr id="32" name="Freeform 185">
                <a:extLst>
                  <a:ext uri="{FF2B5EF4-FFF2-40B4-BE49-F238E27FC236}">
                    <a16:creationId xmlns:a16="http://schemas.microsoft.com/office/drawing/2014/main" id="{1AFC6D78-DEE3-0145-A825-1306BA5129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0068" y="2820622"/>
                <a:ext cx="226998" cy="133238"/>
              </a:xfrm>
              <a:custGeom>
                <a:avLst/>
                <a:gdLst>
                  <a:gd name="T0" fmla="*/ 14 w 189"/>
                  <a:gd name="T1" fmla="*/ 62 h 111"/>
                  <a:gd name="T2" fmla="*/ 28 w 189"/>
                  <a:gd name="T3" fmla="*/ 48 h 111"/>
                  <a:gd name="T4" fmla="*/ 28 w 189"/>
                  <a:gd name="T5" fmla="*/ 45 h 111"/>
                  <a:gd name="T6" fmla="*/ 59 w 189"/>
                  <a:gd name="T7" fmla="*/ 25 h 111"/>
                  <a:gd name="T8" fmla="*/ 68 w 189"/>
                  <a:gd name="T9" fmla="*/ 28 h 111"/>
                  <a:gd name="T10" fmla="*/ 68 w 189"/>
                  <a:gd name="T11" fmla="*/ 28 h 111"/>
                  <a:gd name="T12" fmla="*/ 71 w 189"/>
                  <a:gd name="T13" fmla="*/ 28 h 111"/>
                  <a:gd name="T14" fmla="*/ 110 w 189"/>
                  <a:gd name="T15" fmla="*/ 88 h 111"/>
                  <a:gd name="T16" fmla="*/ 107 w 189"/>
                  <a:gd name="T17" fmla="*/ 97 h 111"/>
                  <a:gd name="T18" fmla="*/ 121 w 189"/>
                  <a:gd name="T19" fmla="*/ 111 h 111"/>
                  <a:gd name="T20" fmla="*/ 121 w 189"/>
                  <a:gd name="T21" fmla="*/ 111 h 111"/>
                  <a:gd name="T22" fmla="*/ 135 w 189"/>
                  <a:gd name="T23" fmla="*/ 97 h 111"/>
                  <a:gd name="T24" fmla="*/ 134 w 189"/>
                  <a:gd name="T25" fmla="*/ 90 h 111"/>
                  <a:gd name="T26" fmla="*/ 170 w 189"/>
                  <a:gd name="T27" fmla="*/ 51 h 111"/>
                  <a:gd name="T28" fmla="*/ 175 w 189"/>
                  <a:gd name="T29" fmla="*/ 52 h 111"/>
                  <a:gd name="T30" fmla="*/ 175 w 189"/>
                  <a:gd name="T31" fmla="*/ 52 h 111"/>
                  <a:gd name="T32" fmla="*/ 189 w 189"/>
                  <a:gd name="T33" fmla="*/ 38 h 111"/>
                  <a:gd name="T34" fmla="*/ 175 w 189"/>
                  <a:gd name="T35" fmla="*/ 24 h 111"/>
                  <a:gd name="T36" fmla="*/ 161 w 189"/>
                  <a:gd name="T37" fmla="*/ 38 h 111"/>
                  <a:gd name="T38" fmla="*/ 162 w 189"/>
                  <a:gd name="T39" fmla="*/ 45 h 111"/>
                  <a:gd name="T40" fmla="*/ 127 w 189"/>
                  <a:gd name="T41" fmla="*/ 84 h 111"/>
                  <a:gd name="T42" fmla="*/ 121 w 189"/>
                  <a:gd name="T43" fmla="*/ 83 h 111"/>
                  <a:gd name="T44" fmla="*/ 118 w 189"/>
                  <a:gd name="T45" fmla="*/ 83 h 111"/>
                  <a:gd name="T46" fmla="*/ 79 w 189"/>
                  <a:gd name="T47" fmla="*/ 22 h 111"/>
                  <a:gd name="T48" fmla="*/ 82 w 189"/>
                  <a:gd name="T49" fmla="*/ 14 h 111"/>
                  <a:gd name="T50" fmla="*/ 68 w 189"/>
                  <a:gd name="T51" fmla="*/ 0 h 111"/>
                  <a:gd name="T52" fmla="*/ 54 w 189"/>
                  <a:gd name="T53" fmla="*/ 14 h 111"/>
                  <a:gd name="T54" fmla="*/ 54 w 189"/>
                  <a:gd name="T55" fmla="*/ 17 h 111"/>
                  <a:gd name="T56" fmla="*/ 23 w 189"/>
                  <a:gd name="T57" fmla="*/ 37 h 111"/>
                  <a:gd name="T58" fmla="*/ 14 w 189"/>
                  <a:gd name="T59" fmla="*/ 34 h 111"/>
                  <a:gd name="T60" fmla="*/ 0 w 189"/>
                  <a:gd name="T61" fmla="*/ 48 h 111"/>
                  <a:gd name="T62" fmla="*/ 14 w 189"/>
                  <a:gd name="T63" fmla="*/ 62 h 111"/>
                  <a:gd name="T64" fmla="*/ 175 w 189"/>
                  <a:gd name="T65" fmla="*/ 34 h 111"/>
                  <a:gd name="T66" fmla="*/ 179 w 189"/>
                  <a:gd name="T67" fmla="*/ 38 h 111"/>
                  <a:gd name="T68" fmla="*/ 175 w 189"/>
                  <a:gd name="T69" fmla="*/ 42 h 111"/>
                  <a:gd name="T70" fmla="*/ 171 w 189"/>
                  <a:gd name="T71" fmla="*/ 38 h 111"/>
                  <a:gd name="T72" fmla="*/ 175 w 189"/>
                  <a:gd name="T73" fmla="*/ 34 h 111"/>
                  <a:gd name="T74" fmla="*/ 121 w 189"/>
                  <a:gd name="T75" fmla="*/ 93 h 111"/>
                  <a:gd name="T76" fmla="*/ 126 w 189"/>
                  <a:gd name="T77" fmla="*/ 97 h 111"/>
                  <a:gd name="T78" fmla="*/ 121 w 189"/>
                  <a:gd name="T79" fmla="*/ 101 h 111"/>
                  <a:gd name="T80" fmla="*/ 117 w 189"/>
                  <a:gd name="T81" fmla="*/ 97 h 111"/>
                  <a:gd name="T82" fmla="*/ 118 w 189"/>
                  <a:gd name="T83" fmla="*/ 94 h 111"/>
                  <a:gd name="T84" fmla="*/ 121 w 189"/>
                  <a:gd name="T85" fmla="*/ 93 h 111"/>
                  <a:gd name="T86" fmla="*/ 65 w 189"/>
                  <a:gd name="T87" fmla="*/ 11 h 111"/>
                  <a:gd name="T88" fmla="*/ 68 w 189"/>
                  <a:gd name="T89" fmla="*/ 10 h 111"/>
                  <a:gd name="T90" fmla="*/ 72 w 189"/>
                  <a:gd name="T91" fmla="*/ 14 h 111"/>
                  <a:gd name="T92" fmla="*/ 68 w 189"/>
                  <a:gd name="T93" fmla="*/ 18 h 111"/>
                  <a:gd name="T94" fmla="*/ 64 w 189"/>
                  <a:gd name="T95" fmla="*/ 14 h 111"/>
                  <a:gd name="T96" fmla="*/ 65 w 189"/>
                  <a:gd name="T97" fmla="*/ 11 h 111"/>
                  <a:gd name="T98" fmla="*/ 14 w 189"/>
                  <a:gd name="T99" fmla="*/ 44 h 111"/>
                  <a:gd name="T100" fmla="*/ 18 w 189"/>
                  <a:gd name="T101" fmla="*/ 48 h 111"/>
                  <a:gd name="T102" fmla="*/ 14 w 189"/>
                  <a:gd name="T103" fmla="*/ 52 h 111"/>
                  <a:gd name="T104" fmla="*/ 10 w 189"/>
                  <a:gd name="T105" fmla="*/ 48 h 111"/>
                  <a:gd name="T106" fmla="*/ 14 w 189"/>
                  <a:gd name="T107" fmla="*/ 4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9" h="111">
                    <a:moveTo>
                      <a:pt x="14" y="62"/>
                    </a:moveTo>
                    <a:cubicBezTo>
                      <a:pt x="22" y="62"/>
                      <a:pt x="28" y="56"/>
                      <a:pt x="28" y="48"/>
                    </a:cubicBezTo>
                    <a:cubicBezTo>
                      <a:pt x="28" y="47"/>
                      <a:pt x="28" y="46"/>
                      <a:pt x="28" y="4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2" y="27"/>
                      <a:pt x="65" y="28"/>
                      <a:pt x="68" y="28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69" y="28"/>
                      <a:pt x="70" y="28"/>
                      <a:pt x="71" y="28"/>
                    </a:cubicBezTo>
                    <a:cubicBezTo>
                      <a:pt x="110" y="88"/>
                      <a:pt x="110" y="88"/>
                      <a:pt x="110" y="88"/>
                    </a:cubicBezTo>
                    <a:cubicBezTo>
                      <a:pt x="108" y="91"/>
                      <a:pt x="107" y="94"/>
                      <a:pt x="107" y="97"/>
                    </a:cubicBezTo>
                    <a:cubicBezTo>
                      <a:pt x="107" y="104"/>
                      <a:pt x="114" y="111"/>
                      <a:pt x="121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9" y="111"/>
                      <a:pt x="135" y="104"/>
                      <a:pt x="135" y="97"/>
                    </a:cubicBezTo>
                    <a:cubicBezTo>
                      <a:pt x="135" y="94"/>
                      <a:pt x="135" y="92"/>
                      <a:pt x="134" y="90"/>
                    </a:cubicBezTo>
                    <a:cubicBezTo>
                      <a:pt x="170" y="51"/>
                      <a:pt x="170" y="51"/>
                      <a:pt x="170" y="51"/>
                    </a:cubicBezTo>
                    <a:cubicBezTo>
                      <a:pt x="171" y="52"/>
                      <a:pt x="173" y="52"/>
                      <a:pt x="175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83" y="52"/>
                      <a:pt x="189" y="46"/>
                      <a:pt x="189" y="38"/>
                    </a:cubicBezTo>
                    <a:cubicBezTo>
                      <a:pt x="189" y="30"/>
                      <a:pt x="183" y="24"/>
                      <a:pt x="175" y="24"/>
                    </a:cubicBezTo>
                    <a:cubicBezTo>
                      <a:pt x="167" y="24"/>
                      <a:pt x="161" y="30"/>
                      <a:pt x="161" y="38"/>
                    </a:cubicBezTo>
                    <a:cubicBezTo>
                      <a:pt x="161" y="41"/>
                      <a:pt x="162" y="43"/>
                      <a:pt x="162" y="45"/>
                    </a:cubicBezTo>
                    <a:cubicBezTo>
                      <a:pt x="127" y="84"/>
                      <a:pt x="127" y="84"/>
                      <a:pt x="127" y="84"/>
                    </a:cubicBezTo>
                    <a:cubicBezTo>
                      <a:pt x="125" y="83"/>
                      <a:pt x="123" y="83"/>
                      <a:pt x="121" y="83"/>
                    </a:cubicBezTo>
                    <a:cubicBezTo>
                      <a:pt x="120" y="83"/>
                      <a:pt x="119" y="83"/>
                      <a:pt x="118" y="83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81" y="20"/>
                      <a:pt x="82" y="17"/>
                      <a:pt x="82" y="14"/>
                    </a:cubicBezTo>
                    <a:cubicBezTo>
                      <a:pt x="82" y="6"/>
                      <a:pt x="76" y="0"/>
                      <a:pt x="68" y="0"/>
                    </a:cubicBezTo>
                    <a:cubicBezTo>
                      <a:pt x="60" y="0"/>
                      <a:pt x="54" y="6"/>
                      <a:pt x="54" y="14"/>
                    </a:cubicBezTo>
                    <a:cubicBezTo>
                      <a:pt x="54" y="15"/>
                      <a:pt x="54" y="16"/>
                      <a:pt x="54" y="1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0" y="35"/>
                      <a:pt x="17" y="34"/>
                      <a:pt x="14" y="34"/>
                    </a:cubicBezTo>
                    <a:cubicBezTo>
                      <a:pt x="6" y="34"/>
                      <a:pt x="0" y="40"/>
                      <a:pt x="0" y="48"/>
                    </a:cubicBezTo>
                    <a:cubicBezTo>
                      <a:pt x="0" y="56"/>
                      <a:pt x="6" y="62"/>
                      <a:pt x="14" y="62"/>
                    </a:cubicBezTo>
                    <a:close/>
                    <a:moveTo>
                      <a:pt x="175" y="34"/>
                    </a:moveTo>
                    <a:cubicBezTo>
                      <a:pt x="177" y="34"/>
                      <a:pt x="179" y="36"/>
                      <a:pt x="179" y="38"/>
                    </a:cubicBezTo>
                    <a:cubicBezTo>
                      <a:pt x="179" y="41"/>
                      <a:pt x="177" y="42"/>
                      <a:pt x="175" y="42"/>
                    </a:cubicBezTo>
                    <a:cubicBezTo>
                      <a:pt x="173" y="42"/>
                      <a:pt x="171" y="41"/>
                      <a:pt x="171" y="38"/>
                    </a:cubicBezTo>
                    <a:cubicBezTo>
                      <a:pt x="171" y="36"/>
                      <a:pt x="173" y="34"/>
                      <a:pt x="175" y="34"/>
                    </a:cubicBezTo>
                    <a:close/>
                    <a:moveTo>
                      <a:pt x="121" y="93"/>
                    </a:moveTo>
                    <a:cubicBezTo>
                      <a:pt x="124" y="93"/>
                      <a:pt x="126" y="94"/>
                      <a:pt x="126" y="97"/>
                    </a:cubicBezTo>
                    <a:cubicBezTo>
                      <a:pt x="126" y="99"/>
                      <a:pt x="124" y="101"/>
                      <a:pt x="121" y="101"/>
                    </a:cubicBezTo>
                    <a:cubicBezTo>
                      <a:pt x="119" y="101"/>
                      <a:pt x="117" y="99"/>
                      <a:pt x="117" y="97"/>
                    </a:cubicBezTo>
                    <a:cubicBezTo>
                      <a:pt x="117" y="96"/>
                      <a:pt x="118" y="95"/>
                      <a:pt x="118" y="94"/>
                    </a:cubicBezTo>
                    <a:cubicBezTo>
                      <a:pt x="119" y="93"/>
                      <a:pt x="120" y="93"/>
                      <a:pt x="121" y="93"/>
                    </a:cubicBezTo>
                    <a:close/>
                    <a:moveTo>
                      <a:pt x="65" y="11"/>
                    </a:moveTo>
                    <a:cubicBezTo>
                      <a:pt x="66" y="10"/>
                      <a:pt x="67" y="10"/>
                      <a:pt x="68" y="10"/>
                    </a:cubicBezTo>
                    <a:cubicBezTo>
                      <a:pt x="70" y="10"/>
                      <a:pt x="72" y="12"/>
                      <a:pt x="72" y="14"/>
                    </a:cubicBezTo>
                    <a:cubicBezTo>
                      <a:pt x="72" y="16"/>
                      <a:pt x="70" y="18"/>
                      <a:pt x="68" y="18"/>
                    </a:cubicBezTo>
                    <a:cubicBezTo>
                      <a:pt x="65" y="18"/>
                      <a:pt x="64" y="16"/>
                      <a:pt x="64" y="14"/>
                    </a:cubicBezTo>
                    <a:cubicBezTo>
                      <a:pt x="64" y="13"/>
                      <a:pt x="64" y="12"/>
                      <a:pt x="65" y="11"/>
                    </a:cubicBezTo>
                    <a:close/>
                    <a:moveTo>
                      <a:pt x="14" y="44"/>
                    </a:moveTo>
                    <a:cubicBezTo>
                      <a:pt x="17" y="44"/>
                      <a:pt x="18" y="46"/>
                      <a:pt x="18" y="48"/>
                    </a:cubicBezTo>
                    <a:cubicBezTo>
                      <a:pt x="18" y="50"/>
                      <a:pt x="17" y="52"/>
                      <a:pt x="14" y="52"/>
                    </a:cubicBezTo>
                    <a:cubicBezTo>
                      <a:pt x="12" y="52"/>
                      <a:pt x="10" y="50"/>
                      <a:pt x="10" y="48"/>
                    </a:cubicBezTo>
                    <a:cubicBezTo>
                      <a:pt x="10" y="46"/>
                      <a:pt x="12" y="44"/>
                      <a:pt x="14" y="4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82" tIns="40341" rIns="80682" bIns="403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88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AEC593A-DE32-6D46-B529-AD38E093E9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3811" y="5430676"/>
              <a:ext cx="640079" cy="640080"/>
              <a:chOff x="10620783" y="792505"/>
              <a:chExt cx="522288" cy="522288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3311797C-25AA-F74A-94AE-1D99F471EF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20783" y="792505"/>
                <a:ext cx="522288" cy="522288"/>
              </a:xfrm>
              <a:custGeom>
                <a:avLst/>
                <a:gdLst>
                  <a:gd name="T0" fmla="*/ 312 w 659"/>
                  <a:gd name="T1" fmla="*/ 657 h 659"/>
                  <a:gd name="T2" fmla="*/ 263 w 659"/>
                  <a:gd name="T3" fmla="*/ 652 h 659"/>
                  <a:gd name="T4" fmla="*/ 202 w 659"/>
                  <a:gd name="T5" fmla="*/ 632 h 659"/>
                  <a:gd name="T6" fmla="*/ 120 w 659"/>
                  <a:gd name="T7" fmla="*/ 583 h 659"/>
                  <a:gd name="T8" fmla="*/ 57 w 659"/>
                  <a:gd name="T9" fmla="*/ 513 h 659"/>
                  <a:gd name="T10" fmla="*/ 15 w 659"/>
                  <a:gd name="T11" fmla="*/ 427 h 659"/>
                  <a:gd name="T12" fmla="*/ 4 w 659"/>
                  <a:gd name="T13" fmla="*/ 379 h 659"/>
                  <a:gd name="T14" fmla="*/ 0 w 659"/>
                  <a:gd name="T15" fmla="*/ 329 h 659"/>
                  <a:gd name="T16" fmla="*/ 2 w 659"/>
                  <a:gd name="T17" fmla="*/ 296 h 659"/>
                  <a:gd name="T18" fmla="*/ 11 w 659"/>
                  <a:gd name="T19" fmla="*/ 247 h 659"/>
                  <a:gd name="T20" fmla="*/ 41 w 659"/>
                  <a:gd name="T21" fmla="*/ 172 h 659"/>
                  <a:gd name="T22" fmla="*/ 97 w 659"/>
                  <a:gd name="T23" fmla="*/ 97 h 659"/>
                  <a:gd name="T24" fmla="*/ 172 w 659"/>
                  <a:gd name="T25" fmla="*/ 40 h 659"/>
                  <a:gd name="T26" fmla="*/ 248 w 659"/>
                  <a:gd name="T27" fmla="*/ 11 h 659"/>
                  <a:gd name="T28" fmla="*/ 296 w 659"/>
                  <a:gd name="T29" fmla="*/ 1 h 659"/>
                  <a:gd name="T30" fmla="*/ 330 w 659"/>
                  <a:gd name="T31" fmla="*/ 0 h 659"/>
                  <a:gd name="T32" fmla="*/ 379 w 659"/>
                  <a:gd name="T33" fmla="*/ 4 h 659"/>
                  <a:gd name="T34" fmla="*/ 426 w 659"/>
                  <a:gd name="T35" fmla="*/ 15 h 659"/>
                  <a:gd name="T36" fmla="*/ 514 w 659"/>
                  <a:gd name="T37" fmla="*/ 56 h 659"/>
                  <a:gd name="T38" fmla="*/ 584 w 659"/>
                  <a:gd name="T39" fmla="*/ 120 h 659"/>
                  <a:gd name="T40" fmla="*/ 632 w 659"/>
                  <a:gd name="T41" fmla="*/ 202 h 659"/>
                  <a:gd name="T42" fmla="*/ 652 w 659"/>
                  <a:gd name="T43" fmla="*/ 263 h 659"/>
                  <a:gd name="T44" fmla="*/ 658 w 659"/>
                  <a:gd name="T45" fmla="*/ 312 h 659"/>
                  <a:gd name="T46" fmla="*/ 658 w 659"/>
                  <a:gd name="T47" fmla="*/ 345 h 659"/>
                  <a:gd name="T48" fmla="*/ 652 w 659"/>
                  <a:gd name="T49" fmla="*/ 395 h 659"/>
                  <a:gd name="T50" fmla="*/ 632 w 659"/>
                  <a:gd name="T51" fmla="*/ 457 h 659"/>
                  <a:gd name="T52" fmla="*/ 584 w 659"/>
                  <a:gd name="T53" fmla="*/ 538 h 659"/>
                  <a:gd name="T54" fmla="*/ 514 w 659"/>
                  <a:gd name="T55" fmla="*/ 602 h 659"/>
                  <a:gd name="T56" fmla="*/ 426 w 659"/>
                  <a:gd name="T57" fmla="*/ 644 h 659"/>
                  <a:gd name="T58" fmla="*/ 379 w 659"/>
                  <a:gd name="T59" fmla="*/ 655 h 659"/>
                  <a:gd name="T60" fmla="*/ 330 w 659"/>
                  <a:gd name="T61" fmla="*/ 659 h 659"/>
                  <a:gd name="T62" fmla="*/ 330 w 659"/>
                  <a:gd name="T63" fmla="*/ 38 h 659"/>
                  <a:gd name="T64" fmla="*/ 242 w 659"/>
                  <a:gd name="T65" fmla="*/ 51 h 659"/>
                  <a:gd name="T66" fmla="*/ 167 w 659"/>
                  <a:gd name="T67" fmla="*/ 87 h 659"/>
                  <a:gd name="T68" fmla="*/ 105 w 659"/>
                  <a:gd name="T69" fmla="*/ 144 h 659"/>
                  <a:gd name="T70" fmla="*/ 61 w 659"/>
                  <a:gd name="T71" fmla="*/ 216 h 659"/>
                  <a:gd name="T72" fmla="*/ 39 w 659"/>
                  <a:gd name="T73" fmla="*/ 300 h 659"/>
                  <a:gd name="T74" fmla="*/ 39 w 659"/>
                  <a:gd name="T75" fmla="*/ 359 h 659"/>
                  <a:gd name="T76" fmla="*/ 61 w 659"/>
                  <a:gd name="T77" fmla="*/ 442 h 659"/>
                  <a:gd name="T78" fmla="*/ 105 w 659"/>
                  <a:gd name="T79" fmla="*/ 515 h 659"/>
                  <a:gd name="T80" fmla="*/ 167 w 659"/>
                  <a:gd name="T81" fmla="*/ 571 h 659"/>
                  <a:gd name="T82" fmla="*/ 242 w 659"/>
                  <a:gd name="T83" fmla="*/ 608 h 659"/>
                  <a:gd name="T84" fmla="*/ 330 w 659"/>
                  <a:gd name="T85" fmla="*/ 621 h 659"/>
                  <a:gd name="T86" fmla="*/ 388 w 659"/>
                  <a:gd name="T87" fmla="*/ 614 h 659"/>
                  <a:gd name="T88" fmla="*/ 468 w 659"/>
                  <a:gd name="T89" fmla="*/ 585 h 659"/>
                  <a:gd name="T90" fmla="*/ 535 w 659"/>
                  <a:gd name="T91" fmla="*/ 535 h 659"/>
                  <a:gd name="T92" fmla="*/ 585 w 659"/>
                  <a:gd name="T93" fmla="*/ 468 h 659"/>
                  <a:gd name="T94" fmla="*/ 615 w 659"/>
                  <a:gd name="T95" fmla="*/ 387 h 659"/>
                  <a:gd name="T96" fmla="*/ 621 w 659"/>
                  <a:gd name="T97" fmla="*/ 329 h 659"/>
                  <a:gd name="T98" fmla="*/ 608 w 659"/>
                  <a:gd name="T99" fmla="*/ 242 h 659"/>
                  <a:gd name="T100" fmla="*/ 570 w 659"/>
                  <a:gd name="T101" fmla="*/ 167 h 659"/>
                  <a:gd name="T102" fmla="*/ 515 w 659"/>
                  <a:gd name="T103" fmla="*/ 105 h 659"/>
                  <a:gd name="T104" fmla="*/ 443 w 659"/>
                  <a:gd name="T105" fmla="*/ 60 h 659"/>
                  <a:gd name="T106" fmla="*/ 359 w 659"/>
                  <a:gd name="T107" fmla="*/ 39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9" h="659">
                    <a:moveTo>
                      <a:pt x="330" y="659"/>
                    </a:moveTo>
                    <a:lnTo>
                      <a:pt x="330" y="659"/>
                    </a:lnTo>
                    <a:lnTo>
                      <a:pt x="312" y="657"/>
                    </a:lnTo>
                    <a:lnTo>
                      <a:pt x="296" y="656"/>
                    </a:lnTo>
                    <a:lnTo>
                      <a:pt x="280" y="655"/>
                    </a:lnTo>
                    <a:lnTo>
                      <a:pt x="263" y="652"/>
                    </a:lnTo>
                    <a:lnTo>
                      <a:pt x="248" y="648"/>
                    </a:lnTo>
                    <a:lnTo>
                      <a:pt x="232" y="644"/>
                    </a:lnTo>
                    <a:lnTo>
                      <a:pt x="202" y="632"/>
                    </a:lnTo>
                    <a:lnTo>
                      <a:pt x="172" y="618"/>
                    </a:lnTo>
                    <a:lnTo>
                      <a:pt x="146" y="602"/>
                    </a:lnTo>
                    <a:lnTo>
                      <a:pt x="120" y="583"/>
                    </a:lnTo>
                    <a:lnTo>
                      <a:pt x="97" y="562"/>
                    </a:lnTo>
                    <a:lnTo>
                      <a:pt x="76" y="538"/>
                    </a:lnTo>
                    <a:lnTo>
                      <a:pt x="57" y="513"/>
                    </a:lnTo>
                    <a:lnTo>
                      <a:pt x="41" y="485"/>
                    </a:lnTo>
                    <a:lnTo>
                      <a:pt x="26" y="457"/>
                    </a:lnTo>
                    <a:lnTo>
                      <a:pt x="15" y="427"/>
                    </a:lnTo>
                    <a:lnTo>
                      <a:pt x="11" y="411"/>
                    </a:lnTo>
                    <a:lnTo>
                      <a:pt x="7" y="395"/>
                    </a:lnTo>
                    <a:lnTo>
                      <a:pt x="4" y="379"/>
                    </a:lnTo>
                    <a:lnTo>
                      <a:pt x="2" y="363"/>
                    </a:lnTo>
                    <a:lnTo>
                      <a:pt x="0" y="345"/>
                    </a:lnTo>
                    <a:lnTo>
                      <a:pt x="0" y="329"/>
                    </a:lnTo>
                    <a:lnTo>
                      <a:pt x="0" y="329"/>
                    </a:lnTo>
                    <a:lnTo>
                      <a:pt x="0" y="312"/>
                    </a:lnTo>
                    <a:lnTo>
                      <a:pt x="2" y="296"/>
                    </a:lnTo>
                    <a:lnTo>
                      <a:pt x="4" y="280"/>
                    </a:lnTo>
                    <a:lnTo>
                      <a:pt x="7" y="263"/>
                    </a:lnTo>
                    <a:lnTo>
                      <a:pt x="11" y="247"/>
                    </a:lnTo>
                    <a:lnTo>
                      <a:pt x="15" y="231"/>
                    </a:lnTo>
                    <a:lnTo>
                      <a:pt x="26" y="202"/>
                    </a:lnTo>
                    <a:lnTo>
                      <a:pt x="41" y="172"/>
                    </a:lnTo>
                    <a:lnTo>
                      <a:pt x="57" y="145"/>
                    </a:lnTo>
                    <a:lnTo>
                      <a:pt x="76" y="120"/>
                    </a:lnTo>
                    <a:lnTo>
                      <a:pt x="97" y="97"/>
                    </a:lnTo>
                    <a:lnTo>
                      <a:pt x="120" y="75"/>
                    </a:lnTo>
                    <a:lnTo>
                      <a:pt x="146" y="56"/>
                    </a:lnTo>
                    <a:lnTo>
                      <a:pt x="172" y="40"/>
                    </a:lnTo>
                    <a:lnTo>
                      <a:pt x="202" y="26"/>
                    </a:lnTo>
                    <a:lnTo>
                      <a:pt x="232" y="15"/>
                    </a:lnTo>
                    <a:lnTo>
                      <a:pt x="248" y="11"/>
                    </a:lnTo>
                    <a:lnTo>
                      <a:pt x="263" y="7"/>
                    </a:lnTo>
                    <a:lnTo>
                      <a:pt x="280" y="4"/>
                    </a:lnTo>
                    <a:lnTo>
                      <a:pt x="296" y="1"/>
                    </a:lnTo>
                    <a:lnTo>
                      <a:pt x="312" y="0"/>
                    </a:lnTo>
                    <a:lnTo>
                      <a:pt x="330" y="0"/>
                    </a:lnTo>
                    <a:lnTo>
                      <a:pt x="330" y="0"/>
                    </a:lnTo>
                    <a:lnTo>
                      <a:pt x="346" y="0"/>
                    </a:lnTo>
                    <a:lnTo>
                      <a:pt x="363" y="1"/>
                    </a:lnTo>
                    <a:lnTo>
                      <a:pt x="379" y="4"/>
                    </a:lnTo>
                    <a:lnTo>
                      <a:pt x="396" y="7"/>
                    </a:lnTo>
                    <a:lnTo>
                      <a:pt x="412" y="11"/>
                    </a:lnTo>
                    <a:lnTo>
                      <a:pt x="426" y="15"/>
                    </a:lnTo>
                    <a:lnTo>
                      <a:pt x="457" y="26"/>
                    </a:lnTo>
                    <a:lnTo>
                      <a:pt x="486" y="40"/>
                    </a:lnTo>
                    <a:lnTo>
                      <a:pt x="514" y="56"/>
                    </a:lnTo>
                    <a:lnTo>
                      <a:pt x="538" y="75"/>
                    </a:lnTo>
                    <a:lnTo>
                      <a:pt x="562" y="97"/>
                    </a:lnTo>
                    <a:lnTo>
                      <a:pt x="584" y="120"/>
                    </a:lnTo>
                    <a:lnTo>
                      <a:pt x="603" y="145"/>
                    </a:lnTo>
                    <a:lnTo>
                      <a:pt x="619" y="172"/>
                    </a:lnTo>
                    <a:lnTo>
                      <a:pt x="632" y="202"/>
                    </a:lnTo>
                    <a:lnTo>
                      <a:pt x="644" y="231"/>
                    </a:lnTo>
                    <a:lnTo>
                      <a:pt x="648" y="247"/>
                    </a:lnTo>
                    <a:lnTo>
                      <a:pt x="652" y="263"/>
                    </a:lnTo>
                    <a:lnTo>
                      <a:pt x="655" y="280"/>
                    </a:lnTo>
                    <a:lnTo>
                      <a:pt x="656" y="296"/>
                    </a:lnTo>
                    <a:lnTo>
                      <a:pt x="658" y="312"/>
                    </a:lnTo>
                    <a:lnTo>
                      <a:pt x="659" y="329"/>
                    </a:lnTo>
                    <a:lnTo>
                      <a:pt x="659" y="329"/>
                    </a:lnTo>
                    <a:lnTo>
                      <a:pt x="658" y="345"/>
                    </a:lnTo>
                    <a:lnTo>
                      <a:pt x="656" y="363"/>
                    </a:lnTo>
                    <a:lnTo>
                      <a:pt x="655" y="379"/>
                    </a:lnTo>
                    <a:lnTo>
                      <a:pt x="652" y="395"/>
                    </a:lnTo>
                    <a:lnTo>
                      <a:pt x="648" y="411"/>
                    </a:lnTo>
                    <a:lnTo>
                      <a:pt x="644" y="427"/>
                    </a:lnTo>
                    <a:lnTo>
                      <a:pt x="632" y="457"/>
                    </a:lnTo>
                    <a:lnTo>
                      <a:pt x="619" y="485"/>
                    </a:lnTo>
                    <a:lnTo>
                      <a:pt x="603" y="513"/>
                    </a:lnTo>
                    <a:lnTo>
                      <a:pt x="584" y="538"/>
                    </a:lnTo>
                    <a:lnTo>
                      <a:pt x="562" y="562"/>
                    </a:lnTo>
                    <a:lnTo>
                      <a:pt x="538" y="583"/>
                    </a:lnTo>
                    <a:lnTo>
                      <a:pt x="514" y="602"/>
                    </a:lnTo>
                    <a:lnTo>
                      <a:pt x="486" y="618"/>
                    </a:lnTo>
                    <a:lnTo>
                      <a:pt x="457" y="632"/>
                    </a:lnTo>
                    <a:lnTo>
                      <a:pt x="426" y="644"/>
                    </a:lnTo>
                    <a:lnTo>
                      <a:pt x="412" y="648"/>
                    </a:lnTo>
                    <a:lnTo>
                      <a:pt x="396" y="652"/>
                    </a:lnTo>
                    <a:lnTo>
                      <a:pt x="379" y="655"/>
                    </a:lnTo>
                    <a:lnTo>
                      <a:pt x="363" y="656"/>
                    </a:lnTo>
                    <a:lnTo>
                      <a:pt x="346" y="657"/>
                    </a:lnTo>
                    <a:lnTo>
                      <a:pt x="330" y="659"/>
                    </a:lnTo>
                    <a:lnTo>
                      <a:pt x="330" y="659"/>
                    </a:lnTo>
                    <a:close/>
                    <a:moveTo>
                      <a:pt x="330" y="38"/>
                    </a:moveTo>
                    <a:lnTo>
                      <a:pt x="330" y="38"/>
                    </a:lnTo>
                    <a:lnTo>
                      <a:pt x="300" y="39"/>
                    </a:lnTo>
                    <a:lnTo>
                      <a:pt x="271" y="43"/>
                    </a:lnTo>
                    <a:lnTo>
                      <a:pt x="242" y="51"/>
                    </a:lnTo>
                    <a:lnTo>
                      <a:pt x="215" y="60"/>
                    </a:lnTo>
                    <a:lnTo>
                      <a:pt x="191" y="73"/>
                    </a:lnTo>
                    <a:lnTo>
                      <a:pt x="167" y="87"/>
                    </a:lnTo>
                    <a:lnTo>
                      <a:pt x="144" y="105"/>
                    </a:lnTo>
                    <a:lnTo>
                      <a:pt x="124" y="124"/>
                    </a:lnTo>
                    <a:lnTo>
                      <a:pt x="105" y="144"/>
                    </a:lnTo>
                    <a:lnTo>
                      <a:pt x="88" y="167"/>
                    </a:lnTo>
                    <a:lnTo>
                      <a:pt x="73" y="191"/>
                    </a:lnTo>
                    <a:lnTo>
                      <a:pt x="61" y="216"/>
                    </a:lnTo>
                    <a:lnTo>
                      <a:pt x="52" y="242"/>
                    </a:lnTo>
                    <a:lnTo>
                      <a:pt x="43" y="270"/>
                    </a:lnTo>
                    <a:lnTo>
                      <a:pt x="39" y="300"/>
                    </a:lnTo>
                    <a:lnTo>
                      <a:pt x="38" y="329"/>
                    </a:lnTo>
                    <a:lnTo>
                      <a:pt x="38" y="329"/>
                    </a:lnTo>
                    <a:lnTo>
                      <a:pt x="39" y="359"/>
                    </a:lnTo>
                    <a:lnTo>
                      <a:pt x="43" y="387"/>
                    </a:lnTo>
                    <a:lnTo>
                      <a:pt x="52" y="415"/>
                    </a:lnTo>
                    <a:lnTo>
                      <a:pt x="61" y="442"/>
                    </a:lnTo>
                    <a:lnTo>
                      <a:pt x="73" y="468"/>
                    </a:lnTo>
                    <a:lnTo>
                      <a:pt x="88" y="492"/>
                    </a:lnTo>
                    <a:lnTo>
                      <a:pt x="105" y="515"/>
                    </a:lnTo>
                    <a:lnTo>
                      <a:pt x="124" y="535"/>
                    </a:lnTo>
                    <a:lnTo>
                      <a:pt x="144" y="554"/>
                    </a:lnTo>
                    <a:lnTo>
                      <a:pt x="167" y="571"/>
                    </a:lnTo>
                    <a:lnTo>
                      <a:pt x="191" y="585"/>
                    </a:lnTo>
                    <a:lnTo>
                      <a:pt x="215" y="598"/>
                    </a:lnTo>
                    <a:lnTo>
                      <a:pt x="242" y="608"/>
                    </a:lnTo>
                    <a:lnTo>
                      <a:pt x="271" y="614"/>
                    </a:lnTo>
                    <a:lnTo>
                      <a:pt x="300" y="618"/>
                    </a:lnTo>
                    <a:lnTo>
                      <a:pt x="330" y="621"/>
                    </a:lnTo>
                    <a:lnTo>
                      <a:pt x="330" y="621"/>
                    </a:lnTo>
                    <a:lnTo>
                      <a:pt x="359" y="618"/>
                    </a:lnTo>
                    <a:lnTo>
                      <a:pt x="388" y="614"/>
                    </a:lnTo>
                    <a:lnTo>
                      <a:pt x="416" y="608"/>
                    </a:lnTo>
                    <a:lnTo>
                      <a:pt x="443" y="598"/>
                    </a:lnTo>
                    <a:lnTo>
                      <a:pt x="468" y="585"/>
                    </a:lnTo>
                    <a:lnTo>
                      <a:pt x="492" y="571"/>
                    </a:lnTo>
                    <a:lnTo>
                      <a:pt x="515" y="554"/>
                    </a:lnTo>
                    <a:lnTo>
                      <a:pt x="535" y="535"/>
                    </a:lnTo>
                    <a:lnTo>
                      <a:pt x="554" y="515"/>
                    </a:lnTo>
                    <a:lnTo>
                      <a:pt x="570" y="492"/>
                    </a:lnTo>
                    <a:lnTo>
                      <a:pt x="585" y="468"/>
                    </a:lnTo>
                    <a:lnTo>
                      <a:pt x="597" y="442"/>
                    </a:lnTo>
                    <a:lnTo>
                      <a:pt x="608" y="415"/>
                    </a:lnTo>
                    <a:lnTo>
                      <a:pt x="615" y="387"/>
                    </a:lnTo>
                    <a:lnTo>
                      <a:pt x="619" y="359"/>
                    </a:lnTo>
                    <a:lnTo>
                      <a:pt x="621" y="329"/>
                    </a:lnTo>
                    <a:lnTo>
                      <a:pt x="621" y="329"/>
                    </a:lnTo>
                    <a:lnTo>
                      <a:pt x="619" y="300"/>
                    </a:lnTo>
                    <a:lnTo>
                      <a:pt x="615" y="270"/>
                    </a:lnTo>
                    <a:lnTo>
                      <a:pt x="608" y="242"/>
                    </a:lnTo>
                    <a:lnTo>
                      <a:pt x="597" y="216"/>
                    </a:lnTo>
                    <a:lnTo>
                      <a:pt x="585" y="191"/>
                    </a:lnTo>
                    <a:lnTo>
                      <a:pt x="570" y="167"/>
                    </a:lnTo>
                    <a:lnTo>
                      <a:pt x="554" y="144"/>
                    </a:lnTo>
                    <a:lnTo>
                      <a:pt x="535" y="124"/>
                    </a:lnTo>
                    <a:lnTo>
                      <a:pt x="515" y="105"/>
                    </a:lnTo>
                    <a:lnTo>
                      <a:pt x="492" y="87"/>
                    </a:lnTo>
                    <a:lnTo>
                      <a:pt x="468" y="73"/>
                    </a:lnTo>
                    <a:lnTo>
                      <a:pt x="443" y="60"/>
                    </a:lnTo>
                    <a:lnTo>
                      <a:pt x="416" y="51"/>
                    </a:lnTo>
                    <a:lnTo>
                      <a:pt x="388" y="43"/>
                    </a:lnTo>
                    <a:lnTo>
                      <a:pt x="359" y="39"/>
                    </a:lnTo>
                    <a:lnTo>
                      <a:pt x="330" y="38"/>
                    </a:lnTo>
                    <a:lnTo>
                      <a:pt x="330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8" name="Freeform 112">
                <a:extLst>
                  <a:ext uri="{FF2B5EF4-FFF2-40B4-BE49-F238E27FC236}">
                    <a16:creationId xmlns:a16="http://schemas.microsoft.com/office/drawing/2014/main" id="{34755B07-30F8-844B-95A1-4B45BC764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4482" y="998232"/>
                <a:ext cx="142875" cy="96838"/>
              </a:xfrm>
              <a:custGeom>
                <a:avLst/>
                <a:gdLst>
                  <a:gd name="T0" fmla="*/ 176 w 180"/>
                  <a:gd name="T1" fmla="*/ 16 h 121"/>
                  <a:gd name="T2" fmla="*/ 176 w 180"/>
                  <a:gd name="T3" fmla="*/ 16 h 121"/>
                  <a:gd name="T4" fmla="*/ 172 w 180"/>
                  <a:gd name="T5" fmla="*/ 13 h 121"/>
                  <a:gd name="T6" fmla="*/ 166 w 180"/>
                  <a:gd name="T7" fmla="*/ 12 h 121"/>
                  <a:gd name="T8" fmla="*/ 162 w 180"/>
                  <a:gd name="T9" fmla="*/ 13 h 121"/>
                  <a:gd name="T10" fmla="*/ 157 w 180"/>
                  <a:gd name="T11" fmla="*/ 16 h 121"/>
                  <a:gd name="T12" fmla="*/ 102 w 180"/>
                  <a:gd name="T13" fmla="*/ 71 h 121"/>
                  <a:gd name="T14" fmla="*/ 102 w 180"/>
                  <a:gd name="T15" fmla="*/ 71 h 121"/>
                  <a:gd name="T16" fmla="*/ 96 w 180"/>
                  <a:gd name="T17" fmla="*/ 69 h 121"/>
                  <a:gd name="T18" fmla="*/ 90 w 180"/>
                  <a:gd name="T19" fmla="*/ 71 h 121"/>
                  <a:gd name="T20" fmla="*/ 21 w 180"/>
                  <a:gd name="T21" fmla="*/ 2 h 121"/>
                  <a:gd name="T22" fmla="*/ 21 w 180"/>
                  <a:gd name="T23" fmla="*/ 2 h 121"/>
                  <a:gd name="T24" fmla="*/ 17 w 180"/>
                  <a:gd name="T25" fmla="*/ 0 h 121"/>
                  <a:gd name="T26" fmla="*/ 12 w 180"/>
                  <a:gd name="T27" fmla="*/ 0 h 121"/>
                  <a:gd name="T28" fmla="*/ 8 w 180"/>
                  <a:gd name="T29" fmla="*/ 0 h 121"/>
                  <a:gd name="T30" fmla="*/ 4 w 180"/>
                  <a:gd name="T31" fmla="*/ 2 h 121"/>
                  <a:gd name="T32" fmla="*/ 4 w 180"/>
                  <a:gd name="T33" fmla="*/ 2 h 121"/>
                  <a:gd name="T34" fmla="*/ 1 w 180"/>
                  <a:gd name="T35" fmla="*/ 8 h 121"/>
                  <a:gd name="T36" fmla="*/ 0 w 180"/>
                  <a:gd name="T37" fmla="*/ 12 h 121"/>
                  <a:gd name="T38" fmla="*/ 1 w 180"/>
                  <a:gd name="T39" fmla="*/ 17 h 121"/>
                  <a:gd name="T40" fmla="*/ 4 w 180"/>
                  <a:gd name="T41" fmla="*/ 21 h 121"/>
                  <a:gd name="T42" fmla="*/ 71 w 180"/>
                  <a:gd name="T43" fmla="*/ 88 h 121"/>
                  <a:gd name="T44" fmla="*/ 71 w 180"/>
                  <a:gd name="T45" fmla="*/ 88 h 121"/>
                  <a:gd name="T46" fmla="*/ 70 w 180"/>
                  <a:gd name="T47" fmla="*/ 95 h 121"/>
                  <a:gd name="T48" fmla="*/ 70 w 180"/>
                  <a:gd name="T49" fmla="*/ 95 h 121"/>
                  <a:gd name="T50" fmla="*/ 71 w 180"/>
                  <a:gd name="T51" fmla="*/ 100 h 121"/>
                  <a:gd name="T52" fmla="*/ 72 w 180"/>
                  <a:gd name="T53" fmla="*/ 106 h 121"/>
                  <a:gd name="T54" fmla="*/ 75 w 180"/>
                  <a:gd name="T55" fmla="*/ 110 h 121"/>
                  <a:gd name="T56" fmla="*/ 78 w 180"/>
                  <a:gd name="T57" fmla="*/ 114 h 121"/>
                  <a:gd name="T58" fmla="*/ 82 w 180"/>
                  <a:gd name="T59" fmla="*/ 117 h 121"/>
                  <a:gd name="T60" fmla="*/ 86 w 180"/>
                  <a:gd name="T61" fmla="*/ 119 h 121"/>
                  <a:gd name="T62" fmla="*/ 91 w 180"/>
                  <a:gd name="T63" fmla="*/ 121 h 121"/>
                  <a:gd name="T64" fmla="*/ 96 w 180"/>
                  <a:gd name="T65" fmla="*/ 121 h 121"/>
                  <a:gd name="T66" fmla="*/ 96 w 180"/>
                  <a:gd name="T67" fmla="*/ 121 h 121"/>
                  <a:gd name="T68" fmla="*/ 100 w 180"/>
                  <a:gd name="T69" fmla="*/ 121 h 121"/>
                  <a:gd name="T70" fmla="*/ 106 w 180"/>
                  <a:gd name="T71" fmla="*/ 119 h 121"/>
                  <a:gd name="T72" fmla="*/ 110 w 180"/>
                  <a:gd name="T73" fmla="*/ 117 h 121"/>
                  <a:gd name="T74" fmla="*/ 114 w 180"/>
                  <a:gd name="T75" fmla="*/ 114 h 121"/>
                  <a:gd name="T76" fmla="*/ 117 w 180"/>
                  <a:gd name="T77" fmla="*/ 110 h 121"/>
                  <a:gd name="T78" fmla="*/ 119 w 180"/>
                  <a:gd name="T79" fmla="*/ 106 h 121"/>
                  <a:gd name="T80" fmla="*/ 121 w 180"/>
                  <a:gd name="T81" fmla="*/ 100 h 121"/>
                  <a:gd name="T82" fmla="*/ 122 w 180"/>
                  <a:gd name="T83" fmla="*/ 95 h 121"/>
                  <a:gd name="T84" fmla="*/ 122 w 180"/>
                  <a:gd name="T85" fmla="*/ 95 h 121"/>
                  <a:gd name="T86" fmla="*/ 121 w 180"/>
                  <a:gd name="T87" fmla="*/ 88 h 121"/>
                  <a:gd name="T88" fmla="*/ 176 w 180"/>
                  <a:gd name="T89" fmla="*/ 33 h 121"/>
                  <a:gd name="T90" fmla="*/ 176 w 180"/>
                  <a:gd name="T91" fmla="*/ 33 h 121"/>
                  <a:gd name="T92" fmla="*/ 178 w 180"/>
                  <a:gd name="T93" fmla="*/ 29 h 121"/>
                  <a:gd name="T94" fmla="*/ 180 w 180"/>
                  <a:gd name="T95" fmla="*/ 25 h 121"/>
                  <a:gd name="T96" fmla="*/ 178 w 180"/>
                  <a:gd name="T97" fmla="*/ 20 h 121"/>
                  <a:gd name="T98" fmla="*/ 176 w 180"/>
                  <a:gd name="T99" fmla="*/ 16 h 121"/>
                  <a:gd name="T100" fmla="*/ 176 w 180"/>
                  <a:gd name="T101" fmla="*/ 1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0" h="121">
                    <a:moveTo>
                      <a:pt x="176" y="16"/>
                    </a:moveTo>
                    <a:lnTo>
                      <a:pt x="176" y="16"/>
                    </a:lnTo>
                    <a:lnTo>
                      <a:pt x="172" y="13"/>
                    </a:lnTo>
                    <a:lnTo>
                      <a:pt x="166" y="12"/>
                    </a:lnTo>
                    <a:lnTo>
                      <a:pt x="162" y="13"/>
                    </a:lnTo>
                    <a:lnTo>
                      <a:pt x="157" y="16"/>
                    </a:lnTo>
                    <a:lnTo>
                      <a:pt x="102" y="71"/>
                    </a:lnTo>
                    <a:lnTo>
                      <a:pt x="102" y="71"/>
                    </a:lnTo>
                    <a:lnTo>
                      <a:pt x="96" y="69"/>
                    </a:lnTo>
                    <a:lnTo>
                      <a:pt x="90" y="71"/>
                    </a:lnTo>
                    <a:lnTo>
                      <a:pt x="21" y="2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7"/>
                    </a:lnTo>
                    <a:lnTo>
                      <a:pt x="4" y="21"/>
                    </a:lnTo>
                    <a:lnTo>
                      <a:pt x="71" y="88"/>
                    </a:lnTo>
                    <a:lnTo>
                      <a:pt x="71" y="88"/>
                    </a:lnTo>
                    <a:lnTo>
                      <a:pt x="70" y="95"/>
                    </a:lnTo>
                    <a:lnTo>
                      <a:pt x="70" y="95"/>
                    </a:lnTo>
                    <a:lnTo>
                      <a:pt x="71" y="100"/>
                    </a:lnTo>
                    <a:lnTo>
                      <a:pt x="72" y="106"/>
                    </a:lnTo>
                    <a:lnTo>
                      <a:pt x="75" y="110"/>
                    </a:lnTo>
                    <a:lnTo>
                      <a:pt x="78" y="114"/>
                    </a:lnTo>
                    <a:lnTo>
                      <a:pt x="82" y="117"/>
                    </a:lnTo>
                    <a:lnTo>
                      <a:pt x="86" y="119"/>
                    </a:lnTo>
                    <a:lnTo>
                      <a:pt x="91" y="121"/>
                    </a:lnTo>
                    <a:lnTo>
                      <a:pt x="96" y="121"/>
                    </a:lnTo>
                    <a:lnTo>
                      <a:pt x="96" y="121"/>
                    </a:lnTo>
                    <a:lnTo>
                      <a:pt x="100" y="121"/>
                    </a:lnTo>
                    <a:lnTo>
                      <a:pt x="106" y="119"/>
                    </a:lnTo>
                    <a:lnTo>
                      <a:pt x="110" y="117"/>
                    </a:lnTo>
                    <a:lnTo>
                      <a:pt x="114" y="114"/>
                    </a:lnTo>
                    <a:lnTo>
                      <a:pt x="117" y="110"/>
                    </a:lnTo>
                    <a:lnTo>
                      <a:pt x="119" y="106"/>
                    </a:lnTo>
                    <a:lnTo>
                      <a:pt x="121" y="100"/>
                    </a:lnTo>
                    <a:lnTo>
                      <a:pt x="122" y="95"/>
                    </a:lnTo>
                    <a:lnTo>
                      <a:pt x="122" y="95"/>
                    </a:lnTo>
                    <a:lnTo>
                      <a:pt x="121" y="88"/>
                    </a:lnTo>
                    <a:lnTo>
                      <a:pt x="176" y="33"/>
                    </a:lnTo>
                    <a:lnTo>
                      <a:pt x="176" y="33"/>
                    </a:lnTo>
                    <a:lnTo>
                      <a:pt x="178" y="29"/>
                    </a:lnTo>
                    <a:lnTo>
                      <a:pt x="180" y="25"/>
                    </a:lnTo>
                    <a:lnTo>
                      <a:pt x="178" y="20"/>
                    </a:lnTo>
                    <a:lnTo>
                      <a:pt x="176" y="16"/>
                    </a:lnTo>
                    <a:lnTo>
                      <a:pt x="176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9A11715E-196C-0847-8812-FE1E1C388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009" y="916331"/>
                <a:ext cx="273050" cy="273050"/>
              </a:xfrm>
              <a:custGeom>
                <a:avLst/>
                <a:gdLst>
                  <a:gd name="T0" fmla="*/ 232 w 346"/>
                  <a:gd name="T1" fmla="*/ 11 h 344"/>
                  <a:gd name="T2" fmla="*/ 175 w 346"/>
                  <a:gd name="T3" fmla="*/ 0 h 344"/>
                  <a:gd name="T4" fmla="*/ 151 w 346"/>
                  <a:gd name="T5" fmla="*/ 3 h 344"/>
                  <a:gd name="T6" fmla="*/ 116 w 346"/>
                  <a:gd name="T7" fmla="*/ 11 h 344"/>
                  <a:gd name="T8" fmla="*/ 84 w 346"/>
                  <a:gd name="T9" fmla="*/ 27 h 344"/>
                  <a:gd name="T10" fmla="*/ 55 w 346"/>
                  <a:gd name="T11" fmla="*/ 48 h 344"/>
                  <a:gd name="T12" fmla="*/ 33 w 346"/>
                  <a:gd name="T13" fmla="*/ 77 h 344"/>
                  <a:gd name="T14" fmla="*/ 21 w 346"/>
                  <a:gd name="T15" fmla="*/ 97 h 344"/>
                  <a:gd name="T16" fmla="*/ 22 w 346"/>
                  <a:gd name="T17" fmla="*/ 109 h 344"/>
                  <a:gd name="T18" fmla="*/ 29 w 346"/>
                  <a:gd name="T19" fmla="*/ 111 h 344"/>
                  <a:gd name="T20" fmla="*/ 35 w 346"/>
                  <a:gd name="T21" fmla="*/ 109 h 344"/>
                  <a:gd name="T22" fmla="*/ 46 w 346"/>
                  <a:gd name="T23" fmla="*/ 93 h 344"/>
                  <a:gd name="T24" fmla="*/ 74 w 346"/>
                  <a:gd name="T25" fmla="*/ 58 h 344"/>
                  <a:gd name="T26" fmla="*/ 112 w 346"/>
                  <a:gd name="T27" fmla="*/ 35 h 344"/>
                  <a:gd name="T28" fmla="*/ 154 w 346"/>
                  <a:gd name="T29" fmla="*/ 23 h 344"/>
                  <a:gd name="T30" fmla="*/ 197 w 346"/>
                  <a:gd name="T31" fmla="*/ 23 h 344"/>
                  <a:gd name="T32" fmla="*/ 241 w 346"/>
                  <a:gd name="T33" fmla="*/ 36 h 344"/>
                  <a:gd name="T34" fmla="*/ 266 w 346"/>
                  <a:gd name="T35" fmla="*/ 52 h 344"/>
                  <a:gd name="T36" fmla="*/ 297 w 346"/>
                  <a:gd name="T37" fmla="*/ 83 h 344"/>
                  <a:gd name="T38" fmla="*/ 318 w 346"/>
                  <a:gd name="T39" fmla="*/ 122 h 344"/>
                  <a:gd name="T40" fmla="*/ 326 w 346"/>
                  <a:gd name="T41" fmla="*/ 165 h 344"/>
                  <a:gd name="T42" fmla="*/ 322 w 346"/>
                  <a:gd name="T43" fmla="*/ 210 h 344"/>
                  <a:gd name="T44" fmla="*/ 311 w 346"/>
                  <a:gd name="T45" fmla="*/ 238 h 344"/>
                  <a:gd name="T46" fmla="*/ 285 w 346"/>
                  <a:gd name="T47" fmla="*/ 275 h 344"/>
                  <a:gd name="T48" fmla="*/ 250 w 346"/>
                  <a:gd name="T49" fmla="*/ 302 h 344"/>
                  <a:gd name="T50" fmla="*/ 210 w 346"/>
                  <a:gd name="T51" fmla="*/ 318 h 344"/>
                  <a:gd name="T52" fmla="*/ 167 w 346"/>
                  <a:gd name="T53" fmla="*/ 322 h 344"/>
                  <a:gd name="T54" fmla="*/ 123 w 346"/>
                  <a:gd name="T55" fmla="*/ 314 h 344"/>
                  <a:gd name="T56" fmla="*/ 98 w 346"/>
                  <a:gd name="T57" fmla="*/ 302 h 344"/>
                  <a:gd name="T58" fmla="*/ 72 w 346"/>
                  <a:gd name="T59" fmla="*/ 282 h 344"/>
                  <a:gd name="T60" fmla="*/ 50 w 346"/>
                  <a:gd name="T61" fmla="*/ 258 h 344"/>
                  <a:gd name="T62" fmla="*/ 98 w 346"/>
                  <a:gd name="T63" fmla="*/ 255 h 344"/>
                  <a:gd name="T64" fmla="*/ 105 w 346"/>
                  <a:gd name="T65" fmla="*/ 253 h 344"/>
                  <a:gd name="T66" fmla="*/ 109 w 346"/>
                  <a:gd name="T67" fmla="*/ 246 h 344"/>
                  <a:gd name="T68" fmla="*/ 108 w 346"/>
                  <a:gd name="T69" fmla="*/ 239 h 344"/>
                  <a:gd name="T70" fmla="*/ 23 w 346"/>
                  <a:gd name="T71" fmla="*/ 224 h 344"/>
                  <a:gd name="T72" fmla="*/ 15 w 346"/>
                  <a:gd name="T73" fmla="*/ 227 h 344"/>
                  <a:gd name="T74" fmla="*/ 11 w 346"/>
                  <a:gd name="T75" fmla="*/ 232 h 344"/>
                  <a:gd name="T76" fmla="*/ 2 w 346"/>
                  <a:gd name="T77" fmla="*/ 314 h 344"/>
                  <a:gd name="T78" fmla="*/ 10 w 346"/>
                  <a:gd name="T79" fmla="*/ 322 h 344"/>
                  <a:gd name="T80" fmla="*/ 16 w 346"/>
                  <a:gd name="T81" fmla="*/ 321 h 344"/>
                  <a:gd name="T82" fmla="*/ 21 w 346"/>
                  <a:gd name="T83" fmla="*/ 314 h 344"/>
                  <a:gd name="T84" fmla="*/ 35 w 346"/>
                  <a:gd name="T85" fmla="*/ 271 h 344"/>
                  <a:gd name="T86" fmla="*/ 59 w 346"/>
                  <a:gd name="T87" fmla="*/ 300 h 344"/>
                  <a:gd name="T88" fmla="*/ 89 w 346"/>
                  <a:gd name="T89" fmla="*/ 321 h 344"/>
                  <a:gd name="T90" fmla="*/ 116 w 346"/>
                  <a:gd name="T91" fmla="*/ 333 h 344"/>
                  <a:gd name="T92" fmla="*/ 164 w 346"/>
                  <a:gd name="T93" fmla="*/ 343 h 344"/>
                  <a:gd name="T94" fmla="*/ 214 w 346"/>
                  <a:gd name="T95" fmla="*/ 339 h 344"/>
                  <a:gd name="T96" fmla="*/ 246 w 346"/>
                  <a:gd name="T97" fmla="*/ 328 h 344"/>
                  <a:gd name="T98" fmla="*/ 288 w 346"/>
                  <a:gd name="T99" fmla="*/ 300 h 344"/>
                  <a:gd name="T100" fmla="*/ 320 w 346"/>
                  <a:gd name="T101" fmla="*/ 262 h 344"/>
                  <a:gd name="T102" fmla="*/ 336 w 346"/>
                  <a:gd name="T103" fmla="*/ 231 h 344"/>
                  <a:gd name="T104" fmla="*/ 346 w 346"/>
                  <a:gd name="T105" fmla="*/ 181 h 344"/>
                  <a:gd name="T106" fmla="*/ 342 w 346"/>
                  <a:gd name="T107" fmla="*/ 132 h 344"/>
                  <a:gd name="T108" fmla="*/ 323 w 346"/>
                  <a:gd name="T109" fmla="*/ 86 h 344"/>
                  <a:gd name="T110" fmla="*/ 292 w 346"/>
                  <a:gd name="T111" fmla="*/ 47 h 344"/>
                  <a:gd name="T112" fmla="*/ 249 w 346"/>
                  <a:gd name="T113" fmla="*/ 17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46" h="344">
                    <a:moveTo>
                      <a:pt x="249" y="17"/>
                    </a:moveTo>
                    <a:lnTo>
                      <a:pt x="249" y="17"/>
                    </a:lnTo>
                    <a:lnTo>
                      <a:pt x="232" y="11"/>
                    </a:lnTo>
                    <a:lnTo>
                      <a:pt x="213" y="5"/>
                    </a:lnTo>
                    <a:lnTo>
                      <a:pt x="194" y="1"/>
                    </a:lnTo>
                    <a:lnTo>
                      <a:pt x="175" y="0"/>
                    </a:lnTo>
                    <a:lnTo>
                      <a:pt x="175" y="0"/>
                    </a:lnTo>
                    <a:lnTo>
                      <a:pt x="163" y="1"/>
                    </a:lnTo>
                    <a:lnTo>
                      <a:pt x="151" y="3"/>
                    </a:lnTo>
                    <a:lnTo>
                      <a:pt x="139" y="4"/>
                    </a:lnTo>
                    <a:lnTo>
                      <a:pt x="127" y="7"/>
                    </a:lnTo>
                    <a:lnTo>
                      <a:pt x="116" y="11"/>
                    </a:lnTo>
                    <a:lnTo>
                      <a:pt x="104" y="16"/>
                    </a:lnTo>
                    <a:lnTo>
                      <a:pt x="93" y="21"/>
                    </a:lnTo>
                    <a:lnTo>
                      <a:pt x="84" y="27"/>
                    </a:lnTo>
                    <a:lnTo>
                      <a:pt x="73" y="34"/>
                    </a:lnTo>
                    <a:lnTo>
                      <a:pt x="64" y="40"/>
                    </a:lnTo>
                    <a:lnTo>
                      <a:pt x="55" y="48"/>
                    </a:lnTo>
                    <a:lnTo>
                      <a:pt x="47" y="58"/>
                    </a:lnTo>
                    <a:lnTo>
                      <a:pt x="39" y="66"/>
                    </a:lnTo>
                    <a:lnTo>
                      <a:pt x="33" y="77"/>
                    </a:lnTo>
                    <a:lnTo>
                      <a:pt x="26" y="86"/>
                    </a:lnTo>
                    <a:lnTo>
                      <a:pt x="21" y="97"/>
                    </a:lnTo>
                    <a:lnTo>
                      <a:pt x="21" y="97"/>
                    </a:lnTo>
                    <a:lnTo>
                      <a:pt x="19" y="101"/>
                    </a:lnTo>
                    <a:lnTo>
                      <a:pt x="19" y="105"/>
                    </a:lnTo>
                    <a:lnTo>
                      <a:pt x="22" y="109"/>
                    </a:lnTo>
                    <a:lnTo>
                      <a:pt x="25" y="110"/>
                    </a:lnTo>
                    <a:lnTo>
                      <a:pt x="25" y="110"/>
                    </a:lnTo>
                    <a:lnTo>
                      <a:pt x="29" y="111"/>
                    </a:lnTo>
                    <a:lnTo>
                      <a:pt x="33" y="111"/>
                    </a:lnTo>
                    <a:lnTo>
                      <a:pt x="33" y="111"/>
                    </a:lnTo>
                    <a:lnTo>
                      <a:pt x="35" y="109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46" y="93"/>
                    </a:lnTo>
                    <a:lnTo>
                      <a:pt x="54" y="81"/>
                    </a:lnTo>
                    <a:lnTo>
                      <a:pt x="64" y="68"/>
                    </a:lnTo>
                    <a:lnTo>
                      <a:pt x="74" y="58"/>
                    </a:lnTo>
                    <a:lnTo>
                      <a:pt x="86" y="50"/>
                    </a:lnTo>
                    <a:lnTo>
                      <a:pt x="98" y="42"/>
                    </a:lnTo>
                    <a:lnTo>
                      <a:pt x="112" y="35"/>
                    </a:lnTo>
                    <a:lnTo>
                      <a:pt x="125" y="29"/>
                    </a:lnTo>
                    <a:lnTo>
                      <a:pt x="139" y="25"/>
                    </a:lnTo>
                    <a:lnTo>
                      <a:pt x="154" y="23"/>
                    </a:lnTo>
                    <a:lnTo>
                      <a:pt x="167" y="21"/>
                    </a:lnTo>
                    <a:lnTo>
                      <a:pt x="182" y="21"/>
                    </a:lnTo>
                    <a:lnTo>
                      <a:pt x="197" y="23"/>
                    </a:lnTo>
                    <a:lnTo>
                      <a:pt x="211" y="25"/>
                    </a:lnTo>
                    <a:lnTo>
                      <a:pt x="226" y="29"/>
                    </a:lnTo>
                    <a:lnTo>
                      <a:pt x="241" y="36"/>
                    </a:lnTo>
                    <a:lnTo>
                      <a:pt x="241" y="36"/>
                    </a:lnTo>
                    <a:lnTo>
                      <a:pt x="254" y="43"/>
                    </a:lnTo>
                    <a:lnTo>
                      <a:pt x="266" y="52"/>
                    </a:lnTo>
                    <a:lnTo>
                      <a:pt x="277" y="62"/>
                    </a:lnTo>
                    <a:lnTo>
                      <a:pt x="288" y="72"/>
                    </a:lnTo>
                    <a:lnTo>
                      <a:pt x="297" y="83"/>
                    </a:lnTo>
                    <a:lnTo>
                      <a:pt x="305" y="95"/>
                    </a:lnTo>
                    <a:lnTo>
                      <a:pt x="312" y="109"/>
                    </a:lnTo>
                    <a:lnTo>
                      <a:pt x="318" y="122"/>
                    </a:lnTo>
                    <a:lnTo>
                      <a:pt x="322" y="136"/>
                    </a:lnTo>
                    <a:lnTo>
                      <a:pt x="324" y="150"/>
                    </a:lnTo>
                    <a:lnTo>
                      <a:pt x="326" y="165"/>
                    </a:lnTo>
                    <a:lnTo>
                      <a:pt x="326" y="180"/>
                    </a:lnTo>
                    <a:lnTo>
                      <a:pt x="324" y="195"/>
                    </a:lnTo>
                    <a:lnTo>
                      <a:pt x="322" y="210"/>
                    </a:lnTo>
                    <a:lnTo>
                      <a:pt x="316" y="223"/>
                    </a:lnTo>
                    <a:lnTo>
                      <a:pt x="311" y="238"/>
                    </a:lnTo>
                    <a:lnTo>
                      <a:pt x="311" y="238"/>
                    </a:lnTo>
                    <a:lnTo>
                      <a:pt x="303" y="251"/>
                    </a:lnTo>
                    <a:lnTo>
                      <a:pt x="295" y="263"/>
                    </a:lnTo>
                    <a:lnTo>
                      <a:pt x="285" y="275"/>
                    </a:lnTo>
                    <a:lnTo>
                      <a:pt x="275" y="286"/>
                    </a:lnTo>
                    <a:lnTo>
                      <a:pt x="262" y="294"/>
                    </a:lnTo>
                    <a:lnTo>
                      <a:pt x="250" y="302"/>
                    </a:lnTo>
                    <a:lnTo>
                      <a:pt x="237" y="309"/>
                    </a:lnTo>
                    <a:lnTo>
                      <a:pt x="223" y="314"/>
                    </a:lnTo>
                    <a:lnTo>
                      <a:pt x="210" y="318"/>
                    </a:lnTo>
                    <a:lnTo>
                      <a:pt x="195" y="321"/>
                    </a:lnTo>
                    <a:lnTo>
                      <a:pt x="182" y="322"/>
                    </a:lnTo>
                    <a:lnTo>
                      <a:pt x="167" y="322"/>
                    </a:lnTo>
                    <a:lnTo>
                      <a:pt x="152" y="321"/>
                    </a:lnTo>
                    <a:lnTo>
                      <a:pt x="137" y="318"/>
                    </a:lnTo>
                    <a:lnTo>
                      <a:pt x="123" y="314"/>
                    </a:lnTo>
                    <a:lnTo>
                      <a:pt x="108" y="308"/>
                    </a:lnTo>
                    <a:lnTo>
                      <a:pt x="108" y="308"/>
                    </a:lnTo>
                    <a:lnTo>
                      <a:pt x="98" y="302"/>
                    </a:lnTo>
                    <a:lnTo>
                      <a:pt x="89" y="297"/>
                    </a:lnTo>
                    <a:lnTo>
                      <a:pt x="80" y="290"/>
                    </a:lnTo>
                    <a:lnTo>
                      <a:pt x="72" y="282"/>
                    </a:lnTo>
                    <a:lnTo>
                      <a:pt x="64" y="275"/>
                    </a:lnTo>
                    <a:lnTo>
                      <a:pt x="57" y="266"/>
                    </a:lnTo>
                    <a:lnTo>
                      <a:pt x="50" y="258"/>
                    </a:lnTo>
                    <a:lnTo>
                      <a:pt x="43" y="247"/>
                    </a:lnTo>
                    <a:lnTo>
                      <a:pt x="98" y="255"/>
                    </a:lnTo>
                    <a:lnTo>
                      <a:pt x="98" y="255"/>
                    </a:lnTo>
                    <a:lnTo>
                      <a:pt x="102" y="255"/>
                    </a:lnTo>
                    <a:lnTo>
                      <a:pt x="105" y="253"/>
                    </a:lnTo>
                    <a:lnTo>
                      <a:pt x="105" y="253"/>
                    </a:lnTo>
                    <a:lnTo>
                      <a:pt x="108" y="250"/>
                    </a:lnTo>
                    <a:lnTo>
                      <a:pt x="109" y="246"/>
                    </a:lnTo>
                    <a:lnTo>
                      <a:pt x="109" y="246"/>
                    </a:lnTo>
                    <a:lnTo>
                      <a:pt x="109" y="243"/>
                    </a:lnTo>
                    <a:lnTo>
                      <a:pt x="108" y="239"/>
                    </a:lnTo>
                    <a:lnTo>
                      <a:pt x="108" y="239"/>
                    </a:lnTo>
                    <a:lnTo>
                      <a:pt x="105" y="236"/>
                    </a:lnTo>
                    <a:lnTo>
                      <a:pt x="101" y="235"/>
                    </a:lnTo>
                    <a:lnTo>
                      <a:pt x="23" y="224"/>
                    </a:lnTo>
                    <a:lnTo>
                      <a:pt x="23" y="224"/>
                    </a:lnTo>
                    <a:lnTo>
                      <a:pt x="19" y="224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2" y="230"/>
                    </a:lnTo>
                    <a:lnTo>
                      <a:pt x="11" y="232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2" y="314"/>
                    </a:lnTo>
                    <a:lnTo>
                      <a:pt x="3" y="318"/>
                    </a:lnTo>
                    <a:lnTo>
                      <a:pt x="6" y="321"/>
                    </a:lnTo>
                    <a:lnTo>
                      <a:pt x="10" y="322"/>
                    </a:lnTo>
                    <a:lnTo>
                      <a:pt x="10" y="322"/>
                    </a:lnTo>
                    <a:lnTo>
                      <a:pt x="14" y="322"/>
                    </a:lnTo>
                    <a:lnTo>
                      <a:pt x="16" y="321"/>
                    </a:lnTo>
                    <a:lnTo>
                      <a:pt x="16" y="321"/>
                    </a:lnTo>
                    <a:lnTo>
                      <a:pt x="19" y="317"/>
                    </a:lnTo>
                    <a:lnTo>
                      <a:pt x="21" y="314"/>
                    </a:lnTo>
                    <a:lnTo>
                      <a:pt x="29" y="262"/>
                    </a:lnTo>
                    <a:lnTo>
                      <a:pt x="29" y="262"/>
                    </a:lnTo>
                    <a:lnTo>
                      <a:pt x="35" y="271"/>
                    </a:lnTo>
                    <a:lnTo>
                      <a:pt x="42" y="282"/>
                    </a:lnTo>
                    <a:lnTo>
                      <a:pt x="50" y="290"/>
                    </a:lnTo>
                    <a:lnTo>
                      <a:pt x="59" y="300"/>
                    </a:lnTo>
                    <a:lnTo>
                      <a:pt x="69" y="306"/>
                    </a:lnTo>
                    <a:lnTo>
                      <a:pt x="78" y="314"/>
                    </a:lnTo>
                    <a:lnTo>
                      <a:pt x="89" y="321"/>
                    </a:lnTo>
                    <a:lnTo>
                      <a:pt x="100" y="327"/>
                    </a:lnTo>
                    <a:lnTo>
                      <a:pt x="100" y="327"/>
                    </a:lnTo>
                    <a:lnTo>
                      <a:pt x="116" y="333"/>
                    </a:lnTo>
                    <a:lnTo>
                      <a:pt x="132" y="339"/>
                    </a:lnTo>
                    <a:lnTo>
                      <a:pt x="148" y="341"/>
                    </a:lnTo>
                    <a:lnTo>
                      <a:pt x="164" y="343"/>
                    </a:lnTo>
                    <a:lnTo>
                      <a:pt x="180" y="344"/>
                    </a:lnTo>
                    <a:lnTo>
                      <a:pt x="198" y="341"/>
                    </a:lnTo>
                    <a:lnTo>
                      <a:pt x="214" y="339"/>
                    </a:lnTo>
                    <a:lnTo>
                      <a:pt x="230" y="335"/>
                    </a:lnTo>
                    <a:lnTo>
                      <a:pt x="230" y="335"/>
                    </a:lnTo>
                    <a:lnTo>
                      <a:pt x="246" y="328"/>
                    </a:lnTo>
                    <a:lnTo>
                      <a:pt x="261" y="320"/>
                    </a:lnTo>
                    <a:lnTo>
                      <a:pt x="276" y="310"/>
                    </a:lnTo>
                    <a:lnTo>
                      <a:pt x="288" y="300"/>
                    </a:lnTo>
                    <a:lnTo>
                      <a:pt x="300" y="289"/>
                    </a:lnTo>
                    <a:lnTo>
                      <a:pt x="311" y="275"/>
                    </a:lnTo>
                    <a:lnTo>
                      <a:pt x="320" y="262"/>
                    </a:lnTo>
                    <a:lnTo>
                      <a:pt x="328" y="247"/>
                    </a:lnTo>
                    <a:lnTo>
                      <a:pt x="328" y="247"/>
                    </a:lnTo>
                    <a:lnTo>
                      <a:pt x="336" y="231"/>
                    </a:lnTo>
                    <a:lnTo>
                      <a:pt x="340" y="214"/>
                    </a:lnTo>
                    <a:lnTo>
                      <a:pt x="344" y="197"/>
                    </a:lnTo>
                    <a:lnTo>
                      <a:pt x="346" y="181"/>
                    </a:lnTo>
                    <a:lnTo>
                      <a:pt x="346" y="164"/>
                    </a:lnTo>
                    <a:lnTo>
                      <a:pt x="344" y="148"/>
                    </a:lnTo>
                    <a:lnTo>
                      <a:pt x="342" y="132"/>
                    </a:lnTo>
                    <a:lnTo>
                      <a:pt x="336" y="116"/>
                    </a:lnTo>
                    <a:lnTo>
                      <a:pt x="330" y="101"/>
                    </a:lnTo>
                    <a:lnTo>
                      <a:pt x="323" y="86"/>
                    </a:lnTo>
                    <a:lnTo>
                      <a:pt x="313" y="71"/>
                    </a:lnTo>
                    <a:lnTo>
                      <a:pt x="303" y="59"/>
                    </a:lnTo>
                    <a:lnTo>
                      <a:pt x="292" y="47"/>
                    </a:lnTo>
                    <a:lnTo>
                      <a:pt x="279" y="36"/>
                    </a:lnTo>
                    <a:lnTo>
                      <a:pt x="265" y="25"/>
                    </a:lnTo>
                    <a:lnTo>
                      <a:pt x="249" y="17"/>
                    </a:lnTo>
                    <a:lnTo>
                      <a:pt x="249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DE0ED1E-7D5B-D44C-8ED9-A8A30958936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89820" y="3833696"/>
              <a:ext cx="640081" cy="640080"/>
              <a:chOff x="4005625" y="2550471"/>
              <a:chExt cx="520700" cy="522288"/>
            </a:xfrm>
          </p:grpSpPr>
          <p:sp>
            <p:nvSpPr>
              <p:cNvPr id="23" name="Freeform 50">
                <a:extLst>
                  <a:ext uri="{FF2B5EF4-FFF2-40B4-BE49-F238E27FC236}">
                    <a16:creationId xmlns:a16="http://schemas.microsoft.com/office/drawing/2014/main" id="{404F57EB-F96A-184D-95F2-085E2CB27A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625" y="2550471"/>
                <a:ext cx="520700" cy="522288"/>
              </a:xfrm>
              <a:custGeom>
                <a:avLst/>
                <a:gdLst>
                  <a:gd name="T0" fmla="*/ 312 w 657"/>
                  <a:gd name="T1" fmla="*/ 658 h 658"/>
                  <a:gd name="T2" fmla="*/ 262 w 657"/>
                  <a:gd name="T3" fmla="*/ 652 h 658"/>
                  <a:gd name="T4" fmla="*/ 200 w 657"/>
                  <a:gd name="T5" fmla="*/ 633 h 658"/>
                  <a:gd name="T6" fmla="*/ 120 w 657"/>
                  <a:gd name="T7" fmla="*/ 583 h 658"/>
                  <a:gd name="T8" fmla="*/ 55 w 657"/>
                  <a:gd name="T9" fmla="*/ 513 h 658"/>
                  <a:gd name="T10" fmla="*/ 15 w 657"/>
                  <a:gd name="T11" fmla="*/ 427 h 658"/>
                  <a:gd name="T12" fmla="*/ 3 w 657"/>
                  <a:gd name="T13" fmla="*/ 379 h 658"/>
                  <a:gd name="T14" fmla="*/ 0 w 657"/>
                  <a:gd name="T15" fmla="*/ 329 h 658"/>
                  <a:gd name="T16" fmla="*/ 1 w 657"/>
                  <a:gd name="T17" fmla="*/ 296 h 658"/>
                  <a:gd name="T18" fmla="*/ 9 w 657"/>
                  <a:gd name="T19" fmla="*/ 247 h 658"/>
                  <a:gd name="T20" fmla="*/ 39 w 657"/>
                  <a:gd name="T21" fmla="*/ 173 h 658"/>
                  <a:gd name="T22" fmla="*/ 95 w 657"/>
                  <a:gd name="T23" fmla="*/ 97 h 658"/>
                  <a:gd name="T24" fmla="*/ 172 w 657"/>
                  <a:gd name="T25" fmla="*/ 40 h 658"/>
                  <a:gd name="T26" fmla="*/ 246 w 657"/>
                  <a:gd name="T27" fmla="*/ 11 h 658"/>
                  <a:gd name="T28" fmla="*/ 294 w 657"/>
                  <a:gd name="T29" fmla="*/ 3 h 658"/>
                  <a:gd name="T30" fmla="*/ 328 w 657"/>
                  <a:gd name="T31" fmla="*/ 0 h 658"/>
                  <a:gd name="T32" fmla="*/ 379 w 657"/>
                  <a:gd name="T33" fmla="*/ 4 h 658"/>
                  <a:gd name="T34" fmla="*/ 426 w 657"/>
                  <a:gd name="T35" fmla="*/ 15 h 658"/>
                  <a:gd name="T36" fmla="*/ 512 w 657"/>
                  <a:gd name="T37" fmla="*/ 57 h 658"/>
                  <a:gd name="T38" fmla="*/ 581 w 657"/>
                  <a:gd name="T39" fmla="*/ 121 h 658"/>
                  <a:gd name="T40" fmla="*/ 631 w 657"/>
                  <a:gd name="T41" fmla="*/ 202 h 658"/>
                  <a:gd name="T42" fmla="*/ 650 w 657"/>
                  <a:gd name="T43" fmla="*/ 263 h 658"/>
                  <a:gd name="T44" fmla="*/ 657 w 657"/>
                  <a:gd name="T45" fmla="*/ 313 h 658"/>
                  <a:gd name="T46" fmla="*/ 657 w 657"/>
                  <a:gd name="T47" fmla="*/ 347 h 658"/>
                  <a:gd name="T48" fmla="*/ 650 w 657"/>
                  <a:gd name="T49" fmla="*/ 395 h 658"/>
                  <a:gd name="T50" fmla="*/ 631 w 657"/>
                  <a:gd name="T51" fmla="*/ 457 h 658"/>
                  <a:gd name="T52" fmla="*/ 581 w 657"/>
                  <a:gd name="T53" fmla="*/ 539 h 658"/>
                  <a:gd name="T54" fmla="*/ 512 w 657"/>
                  <a:gd name="T55" fmla="*/ 602 h 658"/>
                  <a:gd name="T56" fmla="*/ 426 w 657"/>
                  <a:gd name="T57" fmla="*/ 643 h 658"/>
                  <a:gd name="T58" fmla="*/ 379 w 657"/>
                  <a:gd name="T59" fmla="*/ 654 h 658"/>
                  <a:gd name="T60" fmla="*/ 328 w 657"/>
                  <a:gd name="T61" fmla="*/ 658 h 658"/>
                  <a:gd name="T62" fmla="*/ 328 w 657"/>
                  <a:gd name="T63" fmla="*/ 38 h 658"/>
                  <a:gd name="T64" fmla="*/ 242 w 657"/>
                  <a:gd name="T65" fmla="*/ 51 h 658"/>
                  <a:gd name="T66" fmla="*/ 165 w 657"/>
                  <a:gd name="T67" fmla="*/ 89 h 658"/>
                  <a:gd name="T68" fmla="*/ 103 w 657"/>
                  <a:gd name="T69" fmla="*/ 144 h 658"/>
                  <a:gd name="T70" fmla="*/ 60 w 657"/>
                  <a:gd name="T71" fmla="*/ 216 h 658"/>
                  <a:gd name="T72" fmla="*/ 39 w 657"/>
                  <a:gd name="T73" fmla="*/ 300 h 658"/>
                  <a:gd name="T74" fmla="*/ 39 w 657"/>
                  <a:gd name="T75" fmla="*/ 359 h 658"/>
                  <a:gd name="T76" fmla="*/ 60 w 657"/>
                  <a:gd name="T77" fmla="*/ 443 h 658"/>
                  <a:gd name="T78" fmla="*/ 103 w 657"/>
                  <a:gd name="T79" fmla="*/ 515 h 658"/>
                  <a:gd name="T80" fmla="*/ 165 w 657"/>
                  <a:gd name="T81" fmla="*/ 571 h 658"/>
                  <a:gd name="T82" fmla="*/ 242 w 657"/>
                  <a:gd name="T83" fmla="*/ 607 h 658"/>
                  <a:gd name="T84" fmla="*/ 328 w 657"/>
                  <a:gd name="T85" fmla="*/ 621 h 658"/>
                  <a:gd name="T86" fmla="*/ 387 w 657"/>
                  <a:gd name="T87" fmla="*/ 615 h 658"/>
                  <a:gd name="T88" fmla="*/ 467 w 657"/>
                  <a:gd name="T89" fmla="*/ 586 h 658"/>
                  <a:gd name="T90" fmla="*/ 534 w 657"/>
                  <a:gd name="T91" fmla="*/ 535 h 658"/>
                  <a:gd name="T92" fmla="*/ 584 w 657"/>
                  <a:gd name="T93" fmla="*/ 468 h 658"/>
                  <a:gd name="T94" fmla="*/ 614 w 657"/>
                  <a:gd name="T95" fmla="*/ 388 h 658"/>
                  <a:gd name="T96" fmla="*/ 619 w 657"/>
                  <a:gd name="T97" fmla="*/ 329 h 658"/>
                  <a:gd name="T98" fmla="*/ 606 w 657"/>
                  <a:gd name="T99" fmla="*/ 243 h 658"/>
                  <a:gd name="T100" fmla="*/ 569 w 657"/>
                  <a:gd name="T101" fmla="*/ 167 h 658"/>
                  <a:gd name="T102" fmla="*/ 513 w 657"/>
                  <a:gd name="T103" fmla="*/ 105 h 658"/>
                  <a:gd name="T104" fmla="*/ 442 w 657"/>
                  <a:gd name="T105" fmla="*/ 62 h 658"/>
                  <a:gd name="T106" fmla="*/ 357 w 657"/>
                  <a:gd name="T107" fmla="*/ 4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57" h="658">
                    <a:moveTo>
                      <a:pt x="328" y="658"/>
                    </a:moveTo>
                    <a:lnTo>
                      <a:pt x="328" y="658"/>
                    </a:lnTo>
                    <a:lnTo>
                      <a:pt x="312" y="658"/>
                    </a:lnTo>
                    <a:lnTo>
                      <a:pt x="294" y="657"/>
                    </a:lnTo>
                    <a:lnTo>
                      <a:pt x="278" y="654"/>
                    </a:lnTo>
                    <a:lnTo>
                      <a:pt x="262" y="652"/>
                    </a:lnTo>
                    <a:lnTo>
                      <a:pt x="246" y="648"/>
                    </a:lnTo>
                    <a:lnTo>
                      <a:pt x="231" y="643"/>
                    </a:lnTo>
                    <a:lnTo>
                      <a:pt x="200" y="633"/>
                    </a:lnTo>
                    <a:lnTo>
                      <a:pt x="172" y="618"/>
                    </a:lnTo>
                    <a:lnTo>
                      <a:pt x="145" y="602"/>
                    </a:lnTo>
                    <a:lnTo>
                      <a:pt x="120" y="583"/>
                    </a:lnTo>
                    <a:lnTo>
                      <a:pt x="95" y="562"/>
                    </a:lnTo>
                    <a:lnTo>
                      <a:pt x="75" y="539"/>
                    </a:lnTo>
                    <a:lnTo>
                      <a:pt x="55" y="513"/>
                    </a:lnTo>
                    <a:lnTo>
                      <a:pt x="39" y="486"/>
                    </a:lnTo>
                    <a:lnTo>
                      <a:pt x="26" y="457"/>
                    </a:lnTo>
                    <a:lnTo>
                      <a:pt x="15" y="427"/>
                    </a:lnTo>
                    <a:lnTo>
                      <a:pt x="9" y="411"/>
                    </a:lnTo>
                    <a:lnTo>
                      <a:pt x="7" y="395"/>
                    </a:lnTo>
                    <a:lnTo>
                      <a:pt x="3" y="379"/>
                    </a:lnTo>
                    <a:lnTo>
                      <a:pt x="1" y="363"/>
                    </a:lnTo>
                    <a:lnTo>
                      <a:pt x="0" y="347"/>
                    </a:lnTo>
                    <a:lnTo>
                      <a:pt x="0" y="329"/>
                    </a:lnTo>
                    <a:lnTo>
                      <a:pt x="0" y="329"/>
                    </a:lnTo>
                    <a:lnTo>
                      <a:pt x="0" y="313"/>
                    </a:lnTo>
                    <a:lnTo>
                      <a:pt x="1" y="296"/>
                    </a:lnTo>
                    <a:lnTo>
                      <a:pt x="3" y="280"/>
                    </a:lnTo>
                    <a:lnTo>
                      <a:pt x="7" y="263"/>
                    </a:lnTo>
                    <a:lnTo>
                      <a:pt x="9" y="247"/>
                    </a:lnTo>
                    <a:lnTo>
                      <a:pt x="15" y="233"/>
                    </a:lnTo>
                    <a:lnTo>
                      <a:pt x="26" y="202"/>
                    </a:lnTo>
                    <a:lnTo>
                      <a:pt x="39" y="173"/>
                    </a:lnTo>
                    <a:lnTo>
                      <a:pt x="55" y="145"/>
                    </a:lnTo>
                    <a:lnTo>
                      <a:pt x="75" y="121"/>
                    </a:lnTo>
                    <a:lnTo>
                      <a:pt x="95" y="97"/>
                    </a:lnTo>
                    <a:lnTo>
                      <a:pt x="120" y="75"/>
                    </a:lnTo>
                    <a:lnTo>
                      <a:pt x="145" y="57"/>
                    </a:lnTo>
                    <a:lnTo>
                      <a:pt x="172" y="40"/>
                    </a:lnTo>
                    <a:lnTo>
                      <a:pt x="200" y="27"/>
                    </a:lnTo>
                    <a:lnTo>
                      <a:pt x="231" y="15"/>
                    </a:lnTo>
                    <a:lnTo>
                      <a:pt x="246" y="11"/>
                    </a:lnTo>
                    <a:lnTo>
                      <a:pt x="262" y="7"/>
                    </a:lnTo>
                    <a:lnTo>
                      <a:pt x="278" y="4"/>
                    </a:lnTo>
                    <a:lnTo>
                      <a:pt x="294" y="3"/>
                    </a:lnTo>
                    <a:lnTo>
                      <a:pt x="312" y="2"/>
                    </a:lnTo>
                    <a:lnTo>
                      <a:pt x="328" y="0"/>
                    </a:lnTo>
                    <a:lnTo>
                      <a:pt x="328" y="0"/>
                    </a:lnTo>
                    <a:lnTo>
                      <a:pt x="345" y="2"/>
                    </a:lnTo>
                    <a:lnTo>
                      <a:pt x="361" y="3"/>
                    </a:lnTo>
                    <a:lnTo>
                      <a:pt x="379" y="4"/>
                    </a:lnTo>
                    <a:lnTo>
                      <a:pt x="395" y="7"/>
                    </a:lnTo>
                    <a:lnTo>
                      <a:pt x="410" y="11"/>
                    </a:lnTo>
                    <a:lnTo>
                      <a:pt x="426" y="15"/>
                    </a:lnTo>
                    <a:lnTo>
                      <a:pt x="457" y="27"/>
                    </a:lnTo>
                    <a:lnTo>
                      <a:pt x="485" y="40"/>
                    </a:lnTo>
                    <a:lnTo>
                      <a:pt x="512" y="57"/>
                    </a:lnTo>
                    <a:lnTo>
                      <a:pt x="537" y="75"/>
                    </a:lnTo>
                    <a:lnTo>
                      <a:pt x="560" y="97"/>
                    </a:lnTo>
                    <a:lnTo>
                      <a:pt x="581" y="121"/>
                    </a:lnTo>
                    <a:lnTo>
                      <a:pt x="600" y="145"/>
                    </a:lnTo>
                    <a:lnTo>
                      <a:pt x="618" y="173"/>
                    </a:lnTo>
                    <a:lnTo>
                      <a:pt x="631" y="202"/>
                    </a:lnTo>
                    <a:lnTo>
                      <a:pt x="642" y="233"/>
                    </a:lnTo>
                    <a:lnTo>
                      <a:pt x="646" y="247"/>
                    </a:lnTo>
                    <a:lnTo>
                      <a:pt x="650" y="263"/>
                    </a:lnTo>
                    <a:lnTo>
                      <a:pt x="653" y="280"/>
                    </a:lnTo>
                    <a:lnTo>
                      <a:pt x="655" y="296"/>
                    </a:lnTo>
                    <a:lnTo>
                      <a:pt x="657" y="313"/>
                    </a:lnTo>
                    <a:lnTo>
                      <a:pt x="657" y="329"/>
                    </a:lnTo>
                    <a:lnTo>
                      <a:pt x="657" y="329"/>
                    </a:lnTo>
                    <a:lnTo>
                      <a:pt x="657" y="347"/>
                    </a:lnTo>
                    <a:lnTo>
                      <a:pt x="655" y="363"/>
                    </a:lnTo>
                    <a:lnTo>
                      <a:pt x="653" y="379"/>
                    </a:lnTo>
                    <a:lnTo>
                      <a:pt x="650" y="395"/>
                    </a:lnTo>
                    <a:lnTo>
                      <a:pt x="646" y="411"/>
                    </a:lnTo>
                    <a:lnTo>
                      <a:pt x="642" y="427"/>
                    </a:lnTo>
                    <a:lnTo>
                      <a:pt x="631" y="457"/>
                    </a:lnTo>
                    <a:lnTo>
                      <a:pt x="618" y="486"/>
                    </a:lnTo>
                    <a:lnTo>
                      <a:pt x="600" y="513"/>
                    </a:lnTo>
                    <a:lnTo>
                      <a:pt x="581" y="539"/>
                    </a:lnTo>
                    <a:lnTo>
                      <a:pt x="560" y="562"/>
                    </a:lnTo>
                    <a:lnTo>
                      <a:pt x="537" y="583"/>
                    </a:lnTo>
                    <a:lnTo>
                      <a:pt x="512" y="602"/>
                    </a:lnTo>
                    <a:lnTo>
                      <a:pt x="485" y="618"/>
                    </a:lnTo>
                    <a:lnTo>
                      <a:pt x="457" y="633"/>
                    </a:lnTo>
                    <a:lnTo>
                      <a:pt x="426" y="643"/>
                    </a:lnTo>
                    <a:lnTo>
                      <a:pt x="410" y="648"/>
                    </a:lnTo>
                    <a:lnTo>
                      <a:pt x="395" y="652"/>
                    </a:lnTo>
                    <a:lnTo>
                      <a:pt x="379" y="654"/>
                    </a:lnTo>
                    <a:lnTo>
                      <a:pt x="361" y="657"/>
                    </a:lnTo>
                    <a:lnTo>
                      <a:pt x="345" y="658"/>
                    </a:lnTo>
                    <a:lnTo>
                      <a:pt x="328" y="658"/>
                    </a:lnTo>
                    <a:lnTo>
                      <a:pt x="328" y="658"/>
                    </a:lnTo>
                    <a:close/>
                    <a:moveTo>
                      <a:pt x="328" y="38"/>
                    </a:moveTo>
                    <a:lnTo>
                      <a:pt x="328" y="38"/>
                    </a:lnTo>
                    <a:lnTo>
                      <a:pt x="298" y="40"/>
                    </a:lnTo>
                    <a:lnTo>
                      <a:pt x="270" y="45"/>
                    </a:lnTo>
                    <a:lnTo>
                      <a:pt x="242" y="51"/>
                    </a:lnTo>
                    <a:lnTo>
                      <a:pt x="215" y="62"/>
                    </a:lnTo>
                    <a:lnTo>
                      <a:pt x="189" y="74"/>
                    </a:lnTo>
                    <a:lnTo>
                      <a:pt x="165" y="89"/>
                    </a:lnTo>
                    <a:lnTo>
                      <a:pt x="144" y="105"/>
                    </a:lnTo>
                    <a:lnTo>
                      <a:pt x="122" y="124"/>
                    </a:lnTo>
                    <a:lnTo>
                      <a:pt x="103" y="144"/>
                    </a:lnTo>
                    <a:lnTo>
                      <a:pt x="87" y="167"/>
                    </a:lnTo>
                    <a:lnTo>
                      <a:pt x="73" y="191"/>
                    </a:lnTo>
                    <a:lnTo>
                      <a:pt x="60" y="216"/>
                    </a:lnTo>
                    <a:lnTo>
                      <a:pt x="50" y="243"/>
                    </a:lnTo>
                    <a:lnTo>
                      <a:pt x="43" y="271"/>
                    </a:lnTo>
                    <a:lnTo>
                      <a:pt x="39" y="300"/>
                    </a:lnTo>
                    <a:lnTo>
                      <a:pt x="38" y="329"/>
                    </a:lnTo>
                    <a:lnTo>
                      <a:pt x="38" y="329"/>
                    </a:lnTo>
                    <a:lnTo>
                      <a:pt x="39" y="359"/>
                    </a:lnTo>
                    <a:lnTo>
                      <a:pt x="43" y="388"/>
                    </a:lnTo>
                    <a:lnTo>
                      <a:pt x="50" y="417"/>
                    </a:lnTo>
                    <a:lnTo>
                      <a:pt x="60" y="443"/>
                    </a:lnTo>
                    <a:lnTo>
                      <a:pt x="73" y="468"/>
                    </a:lnTo>
                    <a:lnTo>
                      <a:pt x="87" y="492"/>
                    </a:lnTo>
                    <a:lnTo>
                      <a:pt x="103" y="515"/>
                    </a:lnTo>
                    <a:lnTo>
                      <a:pt x="122" y="535"/>
                    </a:lnTo>
                    <a:lnTo>
                      <a:pt x="144" y="553"/>
                    </a:lnTo>
                    <a:lnTo>
                      <a:pt x="165" y="571"/>
                    </a:lnTo>
                    <a:lnTo>
                      <a:pt x="189" y="586"/>
                    </a:lnTo>
                    <a:lnTo>
                      <a:pt x="215" y="598"/>
                    </a:lnTo>
                    <a:lnTo>
                      <a:pt x="242" y="607"/>
                    </a:lnTo>
                    <a:lnTo>
                      <a:pt x="270" y="615"/>
                    </a:lnTo>
                    <a:lnTo>
                      <a:pt x="298" y="619"/>
                    </a:lnTo>
                    <a:lnTo>
                      <a:pt x="328" y="621"/>
                    </a:lnTo>
                    <a:lnTo>
                      <a:pt x="328" y="621"/>
                    </a:lnTo>
                    <a:lnTo>
                      <a:pt x="357" y="619"/>
                    </a:lnTo>
                    <a:lnTo>
                      <a:pt x="387" y="615"/>
                    </a:lnTo>
                    <a:lnTo>
                      <a:pt x="415" y="607"/>
                    </a:lnTo>
                    <a:lnTo>
                      <a:pt x="442" y="598"/>
                    </a:lnTo>
                    <a:lnTo>
                      <a:pt x="467" y="586"/>
                    </a:lnTo>
                    <a:lnTo>
                      <a:pt x="490" y="571"/>
                    </a:lnTo>
                    <a:lnTo>
                      <a:pt x="513" y="553"/>
                    </a:lnTo>
                    <a:lnTo>
                      <a:pt x="534" y="535"/>
                    </a:lnTo>
                    <a:lnTo>
                      <a:pt x="553" y="515"/>
                    </a:lnTo>
                    <a:lnTo>
                      <a:pt x="569" y="492"/>
                    </a:lnTo>
                    <a:lnTo>
                      <a:pt x="584" y="468"/>
                    </a:lnTo>
                    <a:lnTo>
                      <a:pt x="596" y="443"/>
                    </a:lnTo>
                    <a:lnTo>
                      <a:pt x="606" y="417"/>
                    </a:lnTo>
                    <a:lnTo>
                      <a:pt x="614" y="388"/>
                    </a:lnTo>
                    <a:lnTo>
                      <a:pt x="618" y="359"/>
                    </a:lnTo>
                    <a:lnTo>
                      <a:pt x="619" y="329"/>
                    </a:lnTo>
                    <a:lnTo>
                      <a:pt x="619" y="329"/>
                    </a:lnTo>
                    <a:lnTo>
                      <a:pt x="618" y="300"/>
                    </a:lnTo>
                    <a:lnTo>
                      <a:pt x="614" y="271"/>
                    </a:lnTo>
                    <a:lnTo>
                      <a:pt x="606" y="243"/>
                    </a:lnTo>
                    <a:lnTo>
                      <a:pt x="596" y="216"/>
                    </a:lnTo>
                    <a:lnTo>
                      <a:pt x="584" y="191"/>
                    </a:lnTo>
                    <a:lnTo>
                      <a:pt x="569" y="167"/>
                    </a:lnTo>
                    <a:lnTo>
                      <a:pt x="553" y="144"/>
                    </a:lnTo>
                    <a:lnTo>
                      <a:pt x="534" y="124"/>
                    </a:lnTo>
                    <a:lnTo>
                      <a:pt x="513" y="105"/>
                    </a:lnTo>
                    <a:lnTo>
                      <a:pt x="490" y="89"/>
                    </a:lnTo>
                    <a:lnTo>
                      <a:pt x="467" y="74"/>
                    </a:lnTo>
                    <a:lnTo>
                      <a:pt x="442" y="62"/>
                    </a:lnTo>
                    <a:lnTo>
                      <a:pt x="415" y="51"/>
                    </a:lnTo>
                    <a:lnTo>
                      <a:pt x="387" y="45"/>
                    </a:lnTo>
                    <a:lnTo>
                      <a:pt x="357" y="40"/>
                    </a:lnTo>
                    <a:lnTo>
                      <a:pt x="328" y="38"/>
                    </a:lnTo>
                    <a:lnTo>
                      <a:pt x="328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4EAEF8C9-1A9F-DC47-90FA-9DF271B3C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21311" y="2669760"/>
                <a:ext cx="89977" cy="329301"/>
              </a:xfrm>
              <a:custGeom>
                <a:avLst/>
                <a:gdLst>
                  <a:gd name="T0" fmla="*/ 35 w 60"/>
                  <a:gd name="T1" fmla="*/ 16 h 209"/>
                  <a:gd name="T2" fmla="*/ 35 w 60"/>
                  <a:gd name="T3" fmla="*/ 5 h 209"/>
                  <a:gd name="T4" fmla="*/ 30 w 60"/>
                  <a:gd name="T5" fmla="*/ 0 h 209"/>
                  <a:gd name="T6" fmla="*/ 26 w 60"/>
                  <a:gd name="T7" fmla="*/ 5 h 209"/>
                  <a:gd name="T8" fmla="*/ 26 w 60"/>
                  <a:gd name="T9" fmla="*/ 16 h 209"/>
                  <a:gd name="T10" fmla="*/ 0 w 60"/>
                  <a:gd name="T11" fmla="*/ 45 h 209"/>
                  <a:gd name="T12" fmla="*/ 26 w 60"/>
                  <a:gd name="T13" fmla="*/ 75 h 209"/>
                  <a:gd name="T14" fmla="*/ 26 w 60"/>
                  <a:gd name="T15" fmla="*/ 205 h 209"/>
                  <a:gd name="T16" fmla="*/ 30 w 60"/>
                  <a:gd name="T17" fmla="*/ 209 h 209"/>
                  <a:gd name="T18" fmla="*/ 35 w 60"/>
                  <a:gd name="T19" fmla="*/ 205 h 209"/>
                  <a:gd name="T20" fmla="*/ 35 w 60"/>
                  <a:gd name="T21" fmla="*/ 75 h 209"/>
                  <a:gd name="T22" fmla="*/ 60 w 60"/>
                  <a:gd name="T23" fmla="*/ 45 h 209"/>
                  <a:gd name="T24" fmla="*/ 35 w 60"/>
                  <a:gd name="T25" fmla="*/ 16 h 209"/>
                  <a:gd name="T26" fmla="*/ 30 w 60"/>
                  <a:gd name="T27" fmla="*/ 67 h 209"/>
                  <a:gd name="T28" fmla="*/ 9 w 60"/>
                  <a:gd name="T29" fmla="*/ 45 h 209"/>
                  <a:gd name="T30" fmla="*/ 30 w 60"/>
                  <a:gd name="T31" fmla="*/ 24 h 209"/>
                  <a:gd name="T32" fmla="*/ 52 w 60"/>
                  <a:gd name="T33" fmla="*/ 45 h 209"/>
                  <a:gd name="T34" fmla="*/ 30 w 60"/>
                  <a:gd name="T35" fmla="*/ 6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209">
                    <a:moveTo>
                      <a:pt x="35" y="16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2"/>
                      <a:pt x="33" y="0"/>
                      <a:pt x="30" y="0"/>
                    </a:cubicBezTo>
                    <a:cubicBezTo>
                      <a:pt x="28" y="0"/>
                      <a:pt x="26" y="2"/>
                      <a:pt x="26" y="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12" y="18"/>
                      <a:pt x="0" y="30"/>
                      <a:pt x="0" y="45"/>
                    </a:cubicBezTo>
                    <a:cubicBezTo>
                      <a:pt x="0" y="60"/>
                      <a:pt x="12" y="73"/>
                      <a:pt x="26" y="75"/>
                    </a:cubicBezTo>
                    <a:cubicBezTo>
                      <a:pt x="26" y="205"/>
                      <a:pt x="26" y="205"/>
                      <a:pt x="26" y="205"/>
                    </a:cubicBezTo>
                    <a:cubicBezTo>
                      <a:pt x="26" y="207"/>
                      <a:pt x="28" y="209"/>
                      <a:pt x="30" y="209"/>
                    </a:cubicBezTo>
                    <a:cubicBezTo>
                      <a:pt x="33" y="209"/>
                      <a:pt x="35" y="207"/>
                      <a:pt x="35" y="20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49" y="73"/>
                      <a:pt x="60" y="60"/>
                      <a:pt x="60" y="45"/>
                    </a:cubicBezTo>
                    <a:cubicBezTo>
                      <a:pt x="60" y="30"/>
                      <a:pt x="49" y="18"/>
                      <a:pt x="35" y="16"/>
                    </a:cubicBezTo>
                    <a:close/>
                    <a:moveTo>
                      <a:pt x="30" y="67"/>
                    </a:moveTo>
                    <a:cubicBezTo>
                      <a:pt x="19" y="67"/>
                      <a:pt x="9" y="57"/>
                      <a:pt x="9" y="45"/>
                    </a:cubicBezTo>
                    <a:cubicBezTo>
                      <a:pt x="9" y="33"/>
                      <a:pt x="19" y="24"/>
                      <a:pt x="30" y="24"/>
                    </a:cubicBezTo>
                    <a:cubicBezTo>
                      <a:pt x="42" y="24"/>
                      <a:pt x="52" y="33"/>
                      <a:pt x="52" y="45"/>
                    </a:cubicBezTo>
                    <a:cubicBezTo>
                      <a:pt x="52" y="57"/>
                      <a:pt x="42" y="67"/>
                      <a:pt x="30" y="67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82" tIns="40341" rIns="80682" bIns="403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88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812F69D-30FA-DD49-8688-A450274AE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9461" y="2677373"/>
                <a:ext cx="89201" cy="329301"/>
              </a:xfrm>
              <a:custGeom>
                <a:avLst/>
                <a:gdLst>
                  <a:gd name="T0" fmla="*/ 34 w 60"/>
                  <a:gd name="T1" fmla="*/ 124 h 209"/>
                  <a:gd name="T2" fmla="*/ 34 w 60"/>
                  <a:gd name="T3" fmla="*/ 5 h 209"/>
                  <a:gd name="T4" fmla="*/ 30 w 60"/>
                  <a:gd name="T5" fmla="*/ 0 h 209"/>
                  <a:gd name="T6" fmla="*/ 25 w 60"/>
                  <a:gd name="T7" fmla="*/ 5 h 209"/>
                  <a:gd name="T8" fmla="*/ 25 w 60"/>
                  <a:gd name="T9" fmla="*/ 124 h 209"/>
                  <a:gd name="T10" fmla="*/ 0 w 60"/>
                  <a:gd name="T11" fmla="*/ 154 h 209"/>
                  <a:gd name="T12" fmla="*/ 25 w 60"/>
                  <a:gd name="T13" fmla="*/ 184 h 209"/>
                  <a:gd name="T14" fmla="*/ 25 w 60"/>
                  <a:gd name="T15" fmla="*/ 205 h 209"/>
                  <a:gd name="T16" fmla="*/ 30 w 60"/>
                  <a:gd name="T17" fmla="*/ 209 h 209"/>
                  <a:gd name="T18" fmla="*/ 34 w 60"/>
                  <a:gd name="T19" fmla="*/ 205 h 209"/>
                  <a:gd name="T20" fmla="*/ 34 w 60"/>
                  <a:gd name="T21" fmla="*/ 184 h 209"/>
                  <a:gd name="T22" fmla="*/ 60 w 60"/>
                  <a:gd name="T23" fmla="*/ 154 h 209"/>
                  <a:gd name="T24" fmla="*/ 34 w 60"/>
                  <a:gd name="T25" fmla="*/ 124 h 209"/>
                  <a:gd name="T26" fmla="*/ 30 w 60"/>
                  <a:gd name="T27" fmla="*/ 175 h 209"/>
                  <a:gd name="T28" fmla="*/ 8 w 60"/>
                  <a:gd name="T29" fmla="*/ 154 h 209"/>
                  <a:gd name="T30" fmla="*/ 30 w 60"/>
                  <a:gd name="T31" fmla="*/ 133 h 209"/>
                  <a:gd name="T32" fmla="*/ 51 w 60"/>
                  <a:gd name="T33" fmla="*/ 154 h 209"/>
                  <a:gd name="T34" fmla="*/ 30 w 60"/>
                  <a:gd name="T35" fmla="*/ 17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209">
                    <a:moveTo>
                      <a:pt x="34" y="124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2" y="0"/>
                      <a:pt x="30" y="0"/>
                    </a:cubicBezTo>
                    <a:cubicBezTo>
                      <a:pt x="27" y="0"/>
                      <a:pt x="25" y="2"/>
                      <a:pt x="25" y="5"/>
                    </a:cubicBezTo>
                    <a:cubicBezTo>
                      <a:pt x="25" y="124"/>
                      <a:pt x="25" y="124"/>
                      <a:pt x="25" y="124"/>
                    </a:cubicBezTo>
                    <a:cubicBezTo>
                      <a:pt x="11" y="127"/>
                      <a:pt x="0" y="139"/>
                      <a:pt x="0" y="154"/>
                    </a:cubicBezTo>
                    <a:cubicBezTo>
                      <a:pt x="0" y="169"/>
                      <a:pt x="11" y="182"/>
                      <a:pt x="25" y="184"/>
                    </a:cubicBezTo>
                    <a:cubicBezTo>
                      <a:pt x="25" y="205"/>
                      <a:pt x="25" y="205"/>
                      <a:pt x="25" y="205"/>
                    </a:cubicBezTo>
                    <a:cubicBezTo>
                      <a:pt x="25" y="207"/>
                      <a:pt x="27" y="209"/>
                      <a:pt x="30" y="209"/>
                    </a:cubicBezTo>
                    <a:cubicBezTo>
                      <a:pt x="32" y="209"/>
                      <a:pt x="34" y="207"/>
                      <a:pt x="34" y="205"/>
                    </a:cubicBezTo>
                    <a:cubicBezTo>
                      <a:pt x="34" y="184"/>
                      <a:pt x="34" y="184"/>
                      <a:pt x="34" y="184"/>
                    </a:cubicBezTo>
                    <a:cubicBezTo>
                      <a:pt x="48" y="182"/>
                      <a:pt x="60" y="169"/>
                      <a:pt x="60" y="154"/>
                    </a:cubicBezTo>
                    <a:cubicBezTo>
                      <a:pt x="60" y="139"/>
                      <a:pt x="48" y="127"/>
                      <a:pt x="34" y="124"/>
                    </a:cubicBezTo>
                    <a:close/>
                    <a:moveTo>
                      <a:pt x="30" y="175"/>
                    </a:moveTo>
                    <a:cubicBezTo>
                      <a:pt x="18" y="175"/>
                      <a:pt x="8" y="166"/>
                      <a:pt x="8" y="154"/>
                    </a:cubicBezTo>
                    <a:cubicBezTo>
                      <a:pt x="8" y="142"/>
                      <a:pt x="18" y="133"/>
                      <a:pt x="30" y="133"/>
                    </a:cubicBezTo>
                    <a:cubicBezTo>
                      <a:pt x="41" y="133"/>
                      <a:pt x="51" y="142"/>
                      <a:pt x="51" y="154"/>
                    </a:cubicBezTo>
                    <a:cubicBezTo>
                      <a:pt x="51" y="166"/>
                      <a:pt x="41" y="175"/>
                      <a:pt x="30" y="175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82" tIns="40341" rIns="80682" bIns="403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88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B0FF0FF-3C27-A74A-9915-C694F97ABE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2871" y="2646917"/>
                <a:ext cx="89977" cy="329301"/>
              </a:xfrm>
              <a:custGeom>
                <a:avLst/>
                <a:gdLst>
                  <a:gd name="T0" fmla="*/ 34 w 60"/>
                  <a:gd name="T1" fmla="*/ 47 h 209"/>
                  <a:gd name="T2" fmla="*/ 34 w 60"/>
                  <a:gd name="T3" fmla="*/ 5 h 209"/>
                  <a:gd name="T4" fmla="*/ 30 w 60"/>
                  <a:gd name="T5" fmla="*/ 0 h 209"/>
                  <a:gd name="T6" fmla="*/ 25 w 60"/>
                  <a:gd name="T7" fmla="*/ 5 h 209"/>
                  <a:gd name="T8" fmla="*/ 25 w 60"/>
                  <a:gd name="T9" fmla="*/ 47 h 209"/>
                  <a:gd name="T10" fmla="*/ 0 w 60"/>
                  <a:gd name="T11" fmla="*/ 76 h 209"/>
                  <a:gd name="T12" fmla="*/ 25 w 60"/>
                  <a:gd name="T13" fmla="*/ 106 h 209"/>
                  <a:gd name="T14" fmla="*/ 25 w 60"/>
                  <a:gd name="T15" fmla="*/ 205 h 209"/>
                  <a:gd name="T16" fmla="*/ 30 w 60"/>
                  <a:gd name="T17" fmla="*/ 209 h 209"/>
                  <a:gd name="T18" fmla="*/ 34 w 60"/>
                  <a:gd name="T19" fmla="*/ 205 h 209"/>
                  <a:gd name="T20" fmla="*/ 34 w 60"/>
                  <a:gd name="T21" fmla="*/ 106 h 209"/>
                  <a:gd name="T22" fmla="*/ 60 w 60"/>
                  <a:gd name="T23" fmla="*/ 76 h 209"/>
                  <a:gd name="T24" fmla="*/ 34 w 60"/>
                  <a:gd name="T25" fmla="*/ 47 h 209"/>
                  <a:gd name="T26" fmla="*/ 30 w 60"/>
                  <a:gd name="T27" fmla="*/ 98 h 209"/>
                  <a:gd name="T28" fmla="*/ 8 w 60"/>
                  <a:gd name="T29" fmla="*/ 76 h 209"/>
                  <a:gd name="T30" fmla="*/ 30 w 60"/>
                  <a:gd name="T31" fmla="*/ 55 h 209"/>
                  <a:gd name="T32" fmla="*/ 51 w 60"/>
                  <a:gd name="T33" fmla="*/ 76 h 209"/>
                  <a:gd name="T34" fmla="*/ 30 w 60"/>
                  <a:gd name="T35" fmla="*/ 9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209">
                    <a:moveTo>
                      <a:pt x="34" y="47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2"/>
                      <a:pt x="32" y="0"/>
                      <a:pt x="30" y="0"/>
                    </a:cubicBezTo>
                    <a:cubicBezTo>
                      <a:pt x="27" y="0"/>
                      <a:pt x="25" y="2"/>
                      <a:pt x="25" y="5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11" y="49"/>
                      <a:pt x="0" y="61"/>
                      <a:pt x="0" y="76"/>
                    </a:cubicBezTo>
                    <a:cubicBezTo>
                      <a:pt x="0" y="91"/>
                      <a:pt x="11" y="104"/>
                      <a:pt x="25" y="106"/>
                    </a:cubicBezTo>
                    <a:cubicBezTo>
                      <a:pt x="25" y="205"/>
                      <a:pt x="25" y="205"/>
                      <a:pt x="25" y="205"/>
                    </a:cubicBezTo>
                    <a:cubicBezTo>
                      <a:pt x="25" y="207"/>
                      <a:pt x="27" y="209"/>
                      <a:pt x="30" y="209"/>
                    </a:cubicBezTo>
                    <a:cubicBezTo>
                      <a:pt x="32" y="209"/>
                      <a:pt x="34" y="207"/>
                      <a:pt x="34" y="205"/>
                    </a:cubicBezTo>
                    <a:cubicBezTo>
                      <a:pt x="34" y="106"/>
                      <a:pt x="34" y="106"/>
                      <a:pt x="34" y="106"/>
                    </a:cubicBezTo>
                    <a:cubicBezTo>
                      <a:pt x="48" y="104"/>
                      <a:pt x="60" y="91"/>
                      <a:pt x="60" y="76"/>
                    </a:cubicBezTo>
                    <a:cubicBezTo>
                      <a:pt x="60" y="61"/>
                      <a:pt x="48" y="49"/>
                      <a:pt x="34" y="47"/>
                    </a:cubicBezTo>
                    <a:close/>
                    <a:moveTo>
                      <a:pt x="30" y="98"/>
                    </a:moveTo>
                    <a:cubicBezTo>
                      <a:pt x="18" y="98"/>
                      <a:pt x="8" y="88"/>
                      <a:pt x="8" y="76"/>
                    </a:cubicBezTo>
                    <a:cubicBezTo>
                      <a:pt x="8" y="65"/>
                      <a:pt x="18" y="55"/>
                      <a:pt x="30" y="55"/>
                    </a:cubicBezTo>
                    <a:cubicBezTo>
                      <a:pt x="41" y="55"/>
                      <a:pt x="51" y="65"/>
                      <a:pt x="51" y="76"/>
                    </a:cubicBezTo>
                    <a:cubicBezTo>
                      <a:pt x="51" y="88"/>
                      <a:pt x="41" y="98"/>
                      <a:pt x="30" y="98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82" tIns="40341" rIns="80682" bIns="4034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88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118227-C6D2-1B43-93B4-E6D66F8EA5FE}"/>
              </a:ext>
            </a:extLst>
          </p:cNvPr>
          <p:cNvSpPr txBox="1"/>
          <p:nvPr/>
        </p:nvSpPr>
        <p:spPr>
          <a:xfrm>
            <a:off x="9456234" y="5955560"/>
            <a:ext cx="1803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12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Hierarchical Structure</a:t>
            </a:r>
            <a:endParaRPr lang="en-TW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6DC4F5-9315-B249-A695-978278D88B8C}"/>
              </a:ext>
            </a:extLst>
          </p:cNvPr>
          <p:cNvSpPr txBox="1"/>
          <p:nvPr/>
        </p:nvSpPr>
        <p:spPr>
          <a:xfrm>
            <a:off x="9703837" y="3212901"/>
            <a:ext cx="1186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sz="12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Flat Structure</a:t>
            </a:r>
            <a:endParaRPr lang="en-TW" sz="1200"/>
          </a:p>
        </p:txBody>
      </p:sp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D811846-B774-1747-8809-A37E10F03E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3125" y="1254667"/>
            <a:ext cx="2941674" cy="1952263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B4AA50BD-3701-0945-BE68-D5E106A44D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79599" y="3904752"/>
            <a:ext cx="3086307" cy="20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1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6460-946C-5944-BD18-B0E83D0D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465116" cy="28891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914400" indent="-914400">
              <a:buFont typeface="+mj-lt"/>
              <a:buAutoNum type="arabicPeriod" startAt="2"/>
            </a:pPr>
            <a:r>
              <a:rPr 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 &amp; 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F3DB3-C991-414D-8181-E13A7F14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CN" sz="190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Rolls of blueprints">
            <a:extLst>
              <a:ext uri="{FF2B5EF4-FFF2-40B4-BE49-F238E27FC236}">
                <a16:creationId xmlns:a16="http://schemas.microsoft.com/office/drawing/2014/main" id="{4395EE7A-5EB6-4C2B-A045-45AC011E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8665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4"/>
          <p:cNvSpPr/>
          <p:nvPr/>
        </p:nvSpPr>
        <p:spPr>
          <a:xfrm>
            <a:off x="5385475" y="1621884"/>
            <a:ext cx="1135600" cy="1135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34"/>
          <p:cNvSpPr/>
          <p:nvPr/>
        </p:nvSpPr>
        <p:spPr>
          <a:xfrm>
            <a:off x="5385475" y="4381717"/>
            <a:ext cx="1135600" cy="1135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34"/>
          <p:cNvSpPr/>
          <p:nvPr/>
        </p:nvSpPr>
        <p:spPr>
          <a:xfrm>
            <a:off x="3056633" y="2028383"/>
            <a:ext cx="3064800" cy="30648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34"/>
          <p:cNvSpPr txBox="1">
            <a:spLocks noGrp="1"/>
          </p:cNvSpPr>
          <p:nvPr>
            <p:ph type="subTitle" idx="8"/>
          </p:nvPr>
        </p:nvSpPr>
        <p:spPr>
          <a:xfrm>
            <a:off x="6325866" y="4368117"/>
            <a:ext cx="2334802" cy="131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r">
              <a:buClr>
                <a:schemeClr val="dk1"/>
              </a:buClr>
            </a:pPr>
            <a:r>
              <a:rPr lang="en-US" altLang="zh-CN" sz="36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22,830</a:t>
            </a:r>
          </a:p>
          <a:p>
            <a:pPr marL="0" indent="0" algn="r">
              <a:buClr>
                <a:schemeClr val="dk1"/>
              </a:buClr>
            </a:pP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Clr>
                <a:schemeClr val="dk1"/>
              </a:buClr>
            </a:pP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TRIM</a:t>
            </a:r>
            <a:endParaRPr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2" name="Google Shape;572;p34"/>
          <p:cNvSpPr txBox="1">
            <a:spLocks noGrp="1"/>
          </p:cNvSpPr>
          <p:nvPr>
            <p:ph type="subTitle" idx="3"/>
          </p:nvPr>
        </p:nvSpPr>
        <p:spPr>
          <a:xfrm>
            <a:off x="6481688" y="1506008"/>
            <a:ext cx="2078000" cy="131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r">
              <a:buClr>
                <a:schemeClr val="dk1"/>
              </a:buClr>
            </a:pPr>
            <a:r>
              <a:rPr lang="en-US" altLang="zh-CN" sz="36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6,034</a:t>
            </a:r>
          </a:p>
          <a:p>
            <a:pPr marL="0" indent="0" algn="r">
              <a:buClr>
                <a:schemeClr val="dk1"/>
              </a:buClr>
            </a:pP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5" name="Google Shape;575;p34"/>
          <p:cNvSpPr txBox="1">
            <a:spLocks noGrp="1"/>
          </p:cNvSpPr>
          <p:nvPr>
            <p:ph type="subTitle" idx="1"/>
          </p:nvPr>
        </p:nvSpPr>
        <p:spPr>
          <a:xfrm>
            <a:off x="-538554" y="1556774"/>
            <a:ext cx="2905287" cy="131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altLang="zh-CN" sz="36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</a:p>
          <a:p>
            <a:pPr marL="0" indent="0"/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 </a:t>
            </a:r>
          </a:p>
          <a:p>
            <a:pPr marL="0" indent="0"/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endParaRPr lang="en-US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6" name="Google Shape;576;p34"/>
          <p:cNvSpPr/>
          <p:nvPr/>
        </p:nvSpPr>
        <p:spPr>
          <a:xfrm>
            <a:off x="2657033" y="1608284"/>
            <a:ext cx="1135600" cy="1135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34"/>
          <p:cNvSpPr/>
          <p:nvPr/>
        </p:nvSpPr>
        <p:spPr>
          <a:xfrm>
            <a:off x="2657033" y="4368117"/>
            <a:ext cx="1135600" cy="1135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34"/>
          <p:cNvSpPr txBox="1">
            <a:spLocks noGrp="1"/>
          </p:cNvSpPr>
          <p:nvPr>
            <p:ph type="subTitle" idx="6"/>
          </p:nvPr>
        </p:nvSpPr>
        <p:spPr>
          <a:xfrm>
            <a:off x="292233" y="4009128"/>
            <a:ext cx="2078000" cy="131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lang="en-US" altLang="zh-CN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altLang="zh-CN" sz="36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936</a:t>
            </a:r>
            <a:endParaRPr lang="en-US" altLang="zh-CN" sz="3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/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endParaRPr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1" name="Google Shape;581;p34"/>
          <p:cNvSpPr txBox="1">
            <a:spLocks noGrp="1"/>
          </p:cNvSpPr>
          <p:nvPr>
            <p:ph type="subTitle" idx="13"/>
          </p:nvPr>
        </p:nvSpPr>
        <p:spPr>
          <a:xfrm>
            <a:off x="3558067" y="2967909"/>
            <a:ext cx="2078000" cy="10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altLang="zh-CN" sz="36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36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M+</a:t>
            </a:r>
            <a:r>
              <a:rPr lang="zh-CN" altLang="en-US" sz="3600" b="1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 </a:t>
            </a:r>
            <a:endParaRPr lang="en-US" altLang="zh-CN" sz="3600" b="1">
              <a:solidFill>
                <a:schemeClr val="tx1"/>
              </a:solidFill>
              <a:latin typeface="Tw Cen MT" panose="020B0602020104020603" pitchFamily="34" charset="77"/>
            </a:endParaRPr>
          </a:p>
          <a:p>
            <a:pPr marL="0" indent="0"/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zh-CN" altLang="en-US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en-TW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2" name="Google Shape;582;p34"/>
          <p:cNvGrpSpPr/>
          <p:nvPr/>
        </p:nvGrpSpPr>
        <p:grpSpPr>
          <a:xfrm>
            <a:off x="2954633" y="4719833"/>
            <a:ext cx="540400" cy="432200"/>
            <a:chOff x="2774800" y="4942375"/>
            <a:chExt cx="405300" cy="324150"/>
          </a:xfrm>
        </p:grpSpPr>
        <p:sp>
          <p:nvSpPr>
            <p:cNvPr id="583" name="Google Shape;583;p34"/>
            <p:cNvSpPr/>
            <p:nvPr/>
          </p:nvSpPr>
          <p:spPr>
            <a:xfrm>
              <a:off x="2991150" y="5067300"/>
              <a:ext cx="56200" cy="56575"/>
            </a:xfrm>
            <a:custGeom>
              <a:avLst/>
              <a:gdLst/>
              <a:ahLst/>
              <a:cxnLst/>
              <a:rect l="l" t="t" r="r" b="b"/>
              <a:pathLst>
                <a:path w="2248" h="2263" extrusionOk="0">
                  <a:moveTo>
                    <a:pt x="1521" y="0"/>
                  </a:moveTo>
                  <a:cubicBezTo>
                    <a:pt x="1460" y="0"/>
                    <a:pt x="1398" y="23"/>
                    <a:pt x="1350" y="68"/>
                  </a:cubicBezTo>
                  <a:lnTo>
                    <a:pt x="787" y="602"/>
                  </a:lnTo>
                  <a:cubicBezTo>
                    <a:pt x="762" y="613"/>
                    <a:pt x="740" y="629"/>
                    <a:pt x="721" y="647"/>
                  </a:cubicBezTo>
                  <a:cubicBezTo>
                    <a:pt x="697" y="668"/>
                    <a:pt x="679" y="691"/>
                    <a:pt x="667" y="718"/>
                  </a:cubicBezTo>
                  <a:lnTo>
                    <a:pt x="104" y="1252"/>
                  </a:lnTo>
                  <a:cubicBezTo>
                    <a:pt x="6" y="1347"/>
                    <a:pt x="0" y="1503"/>
                    <a:pt x="95" y="1602"/>
                  </a:cubicBezTo>
                  <a:cubicBezTo>
                    <a:pt x="143" y="1654"/>
                    <a:pt x="209" y="1680"/>
                    <a:pt x="274" y="1680"/>
                  </a:cubicBezTo>
                  <a:cubicBezTo>
                    <a:pt x="335" y="1680"/>
                    <a:pt x="397" y="1657"/>
                    <a:pt x="445" y="1611"/>
                  </a:cubicBezTo>
                  <a:lnTo>
                    <a:pt x="886" y="1193"/>
                  </a:lnTo>
                  <a:lnTo>
                    <a:pt x="1792" y="2182"/>
                  </a:lnTo>
                  <a:cubicBezTo>
                    <a:pt x="1841" y="2236"/>
                    <a:pt x="1907" y="2263"/>
                    <a:pt x="1974" y="2263"/>
                  </a:cubicBezTo>
                  <a:cubicBezTo>
                    <a:pt x="2033" y="2263"/>
                    <a:pt x="2093" y="2241"/>
                    <a:pt x="2140" y="2199"/>
                  </a:cubicBezTo>
                  <a:cubicBezTo>
                    <a:pt x="2242" y="2105"/>
                    <a:pt x="2248" y="1949"/>
                    <a:pt x="2156" y="1849"/>
                  </a:cubicBezTo>
                  <a:lnTo>
                    <a:pt x="1244" y="853"/>
                  </a:lnTo>
                  <a:lnTo>
                    <a:pt x="1692" y="426"/>
                  </a:lnTo>
                  <a:cubicBezTo>
                    <a:pt x="1791" y="333"/>
                    <a:pt x="1794" y="175"/>
                    <a:pt x="1699" y="77"/>
                  </a:cubicBezTo>
                  <a:cubicBezTo>
                    <a:pt x="1651" y="26"/>
                    <a:pt x="1586" y="0"/>
                    <a:pt x="1521" y="0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036800" y="4967200"/>
              <a:ext cx="75600" cy="138050"/>
            </a:xfrm>
            <a:custGeom>
              <a:avLst/>
              <a:gdLst/>
              <a:ahLst/>
              <a:cxnLst/>
              <a:rect l="l" t="t" r="r" b="b"/>
              <a:pathLst>
                <a:path w="3024" h="5522" extrusionOk="0">
                  <a:moveTo>
                    <a:pt x="1206" y="566"/>
                  </a:moveTo>
                  <a:lnTo>
                    <a:pt x="81" y="0"/>
                  </a:lnTo>
                  <a:lnTo>
                    <a:pt x="0" y="565"/>
                  </a:lnTo>
                  <a:lnTo>
                    <a:pt x="1850" y="4760"/>
                  </a:lnTo>
                  <a:lnTo>
                    <a:pt x="2536" y="5522"/>
                  </a:lnTo>
                  <a:lnTo>
                    <a:pt x="3024" y="4765"/>
                  </a:ln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2832450" y="4962300"/>
              <a:ext cx="27750" cy="138025"/>
            </a:xfrm>
            <a:custGeom>
              <a:avLst/>
              <a:gdLst/>
              <a:ahLst/>
              <a:cxnLst/>
              <a:rect l="l" t="t" r="r" b="b"/>
              <a:pathLst>
                <a:path w="1110" h="5521" extrusionOk="0">
                  <a:moveTo>
                    <a:pt x="1110" y="771"/>
                  </a:moveTo>
                  <a:lnTo>
                    <a:pt x="554" y="1"/>
                  </a:lnTo>
                  <a:lnTo>
                    <a:pt x="1" y="771"/>
                  </a:lnTo>
                  <a:lnTo>
                    <a:pt x="1" y="4951"/>
                  </a:lnTo>
                  <a:lnTo>
                    <a:pt x="554" y="5520"/>
                  </a:lnTo>
                  <a:lnTo>
                    <a:pt x="1110" y="4951"/>
                  </a:ln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2867050" y="5033800"/>
              <a:ext cx="111225" cy="127375"/>
            </a:xfrm>
            <a:custGeom>
              <a:avLst/>
              <a:gdLst/>
              <a:ahLst/>
              <a:cxnLst/>
              <a:rect l="l" t="t" r="r" b="b"/>
              <a:pathLst>
                <a:path w="4449" h="5095" extrusionOk="0">
                  <a:moveTo>
                    <a:pt x="3894" y="3196"/>
                  </a:moveTo>
                  <a:lnTo>
                    <a:pt x="2918" y="3196"/>
                  </a:lnTo>
                  <a:cubicBezTo>
                    <a:pt x="2514" y="3196"/>
                    <a:pt x="2230" y="2963"/>
                    <a:pt x="2230" y="2531"/>
                  </a:cubicBezTo>
                  <a:lnTo>
                    <a:pt x="2230" y="1044"/>
                  </a:lnTo>
                  <a:cubicBezTo>
                    <a:pt x="2230" y="1"/>
                    <a:pt x="740" y="1"/>
                    <a:pt x="740" y="1098"/>
                  </a:cubicBezTo>
                  <a:lnTo>
                    <a:pt x="740" y="2979"/>
                  </a:lnTo>
                  <a:lnTo>
                    <a:pt x="0" y="4736"/>
                  </a:lnTo>
                  <a:cubicBezTo>
                    <a:pt x="1409" y="4940"/>
                    <a:pt x="2113" y="5094"/>
                    <a:pt x="3518" y="5078"/>
                  </a:cubicBezTo>
                  <a:cubicBezTo>
                    <a:pt x="3826" y="5074"/>
                    <a:pt x="4138" y="5076"/>
                    <a:pt x="4448" y="5078"/>
                  </a:cubicBezTo>
                  <a:lnTo>
                    <a:pt x="4448" y="3750"/>
                  </a:lnTo>
                  <a:cubicBezTo>
                    <a:pt x="4448" y="3445"/>
                    <a:pt x="4199" y="3198"/>
                    <a:pt x="3894" y="3198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2799200" y="5085950"/>
              <a:ext cx="364600" cy="125625"/>
            </a:xfrm>
            <a:custGeom>
              <a:avLst/>
              <a:gdLst/>
              <a:ahLst/>
              <a:cxnLst/>
              <a:rect l="l" t="t" r="r" b="b"/>
              <a:pathLst>
                <a:path w="14584" h="5025" extrusionOk="0">
                  <a:moveTo>
                    <a:pt x="5608" y="2831"/>
                  </a:moveTo>
                  <a:lnTo>
                    <a:pt x="4110" y="1748"/>
                  </a:lnTo>
                  <a:cubicBezTo>
                    <a:pt x="3707" y="1458"/>
                    <a:pt x="3453" y="1379"/>
                    <a:pt x="3454" y="895"/>
                  </a:cubicBezTo>
                  <a:lnTo>
                    <a:pt x="3454" y="1"/>
                  </a:lnTo>
                  <a:lnTo>
                    <a:pt x="856" y="1"/>
                  </a:lnTo>
                  <a:cubicBezTo>
                    <a:pt x="390" y="17"/>
                    <a:pt x="10" y="397"/>
                    <a:pt x="1" y="861"/>
                  </a:cubicBezTo>
                  <a:lnTo>
                    <a:pt x="1" y="4218"/>
                  </a:lnTo>
                  <a:lnTo>
                    <a:pt x="6947" y="5024"/>
                  </a:lnTo>
                  <a:lnTo>
                    <a:pt x="14583" y="4221"/>
                  </a:lnTo>
                  <a:lnTo>
                    <a:pt x="13540" y="861"/>
                  </a:lnTo>
                  <a:cubicBezTo>
                    <a:pt x="13402" y="418"/>
                    <a:pt x="13160" y="19"/>
                    <a:pt x="12696" y="1"/>
                  </a:cubicBezTo>
                  <a:lnTo>
                    <a:pt x="11356" y="1"/>
                  </a:lnTo>
                  <a:cubicBezTo>
                    <a:pt x="10619" y="12"/>
                    <a:pt x="10497" y="5"/>
                    <a:pt x="10175" y="512"/>
                  </a:cubicBezTo>
                  <a:lnTo>
                    <a:pt x="9651" y="1270"/>
                  </a:lnTo>
                  <a:lnTo>
                    <a:pt x="8788" y="2526"/>
                  </a:lnTo>
                  <a:cubicBezTo>
                    <a:pt x="8386" y="3108"/>
                    <a:pt x="8153" y="2994"/>
                    <a:pt x="7605" y="2994"/>
                  </a:cubicBezTo>
                  <a:lnTo>
                    <a:pt x="7159" y="2994"/>
                  </a:lnTo>
                  <a:cubicBezTo>
                    <a:pt x="6849" y="2994"/>
                    <a:pt x="6537" y="2990"/>
                    <a:pt x="6228" y="2994"/>
                  </a:cubicBezTo>
                  <a:cubicBezTo>
                    <a:pt x="5884" y="2997"/>
                    <a:pt x="5877" y="3024"/>
                    <a:pt x="5608" y="2831"/>
                  </a:cubicBezTo>
                  <a:close/>
                </a:path>
              </a:pathLst>
            </a:custGeom>
            <a:solidFill>
              <a:srgbClr val="3637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2798900" y="4942375"/>
              <a:ext cx="295100" cy="39175"/>
            </a:xfrm>
            <a:custGeom>
              <a:avLst/>
              <a:gdLst/>
              <a:ahLst/>
              <a:cxnLst/>
              <a:rect l="l" t="t" r="r" b="b"/>
              <a:pathLst>
                <a:path w="11804" h="1567" extrusionOk="0">
                  <a:moveTo>
                    <a:pt x="11013" y="8"/>
                  </a:moveTo>
                  <a:lnTo>
                    <a:pt x="791" y="8"/>
                  </a:lnTo>
                  <a:cubicBezTo>
                    <a:pt x="355" y="0"/>
                    <a:pt x="0" y="350"/>
                    <a:pt x="0" y="783"/>
                  </a:cubicBezTo>
                  <a:cubicBezTo>
                    <a:pt x="0" y="1217"/>
                    <a:pt x="355" y="1567"/>
                    <a:pt x="791" y="1559"/>
                  </a:cubicBezTo>
                  <a:lnTo>
                    <a:pt x="11013" y="1559"/>
                  </a:lnTo>
                  <a:cubicBezTo>
                    <a:pt x="11446" y="1567"/>
                    <a:pt x="11803" y="1217"/>
                    <a:pt x="11803" y="783"/>
                  </a:cubicBezTo>
                  <a:cubicBezTo>
                    <a:pt x="11803" y="350"/>
                    <a:pt x="11446" y="0"/>
                    <a:pt x="11013" y="8"/>
                  </a:cubicBezTo>
                  <a:close/>
                </a:path>
              </a:pathLst>
            </a:custGeom>
            <a:solidFill>
              <a:srgbClr val="3637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2774800" y="5191325"/>
              <a:ext cx="57725" cy="32525"/>
            </a:xfrm>
            <a:custGeom>
              <a:avLst/>
              <a:gdLst/>
              <a:ahLst/>
              <a:cxnLst/>
              <a:rect l="l" t="t" r="r" b="b"/>
              <a:pathLst>
                <a:path w="2309" h="1301" extrusionOk="0">
                  <a:moveTo>
                    <a:pt x="2309" y="1"/>
                  </a:moveTo>
                  <a:lnTo>
                    <a:pt x="649" y="1"/>
                  </a:lnTo>
                  <a:cubicBezTo>
                    <a:pt x="291" y="1"/>
                    <a:pt x="0" y="293"/>
                    <a:pt x="0" y="651"/>
                  </a:cubicBezTo>
                  <a:cubicBezTo>
                    <a:pt x="0" y="1010"/>
                    <a:pt x="291" y="1300"/>
                    <a:pt x="649" y="1300"/>
                  </a:cubicBezTo>
                  <a:lnTo>
                    <a:pt x="2171" y="1300"/>
                  </a:lnTo>
                  <a:cubicBezTo>
                    <a:pt x="2136" y="1157"/>
                    <a:pt x="2119" y="1080"/>
                    <a:pt x="2119" y="850"/>
                  </a:cubicBezTo>
                  <a:cubicBezTo>
                    <a:pt x="2119" y="621"/>
                    <a:pt x="2187" y="259"/>
                    <a:pt x="2309" y="1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3088050" y="5113700"/>
              <a:ext cx="62875" cy="35675"/>
            </a:xfrm>
            <a:custGeom>
              <a:avLst/>
              <a:gdLst/>
              <a:ahLst/>
              <a:cxnLst/>
              <a:rect l="l" t="t" r="r" b="b"/>
              <a:pathLst>
                <a:path w="2515" h="1427" extrusionOk="0">
                  <a:moveTo>
                    <a:pt x="2072" y="0"/>
                  </a:moveTo>
                  <a:lnTo>
                    <a:pt x="934" y="0"/>
                  </a:lnTo>
                  <a:cubicBezTo>
                    <a:pt x="1" y="0"/>
                    <a:pt x="638" y="1427"/>
                    <a:pt x="1724" y="1427"/>
                  </a:cubicBezTo>
                  <a:lnTo>
                    <a:pt x="2515" y="1427"/>
                  </a:lnTo>
                  <a:close/>
                </a:path>
              </a:pathLst>
            </a:custGeom>
            <a:solidFill>
              <a:srgbClr val="6469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076575" y="5085950"/>
              <a:ext cx="63200" cy="27775"/>
            </a:xfrm>
            <a:custGeom>
              <a:avLst/>
              <a:gdLst/>
              <a:ahLst/>
              <a:cxnLst/>
              <a:rect l="l" t="t" r="r" b="b"/>
              <a:pathLst>
                <a:path w="2528" h="1111" extrusionOk="0">
                  <a:moveTo>
                    <a:pt x="2447" y="849"/>
                  </a:moveTo>
                  <a:cubicBezTo>
                    <a:pt x="2307" y="402"/>
                    <a:pt x="2065" y="3"/>
                    <a:pt x="1599" y="1"/>
                  </a:cubicBezTo>
                  <a:lnTo>
                    <a:pt x="261" y="1"/>
                  </a:lnTo>
                  <a:lnTo>
                    <a:pt x="1" y="33"/>
                  </a:lnTo>
                  <a:lnTo>
                    <a:pt x="850" y="37"/>
                  </a:lnTo>
                  <a:cubicBezTo>
                    <a:pt x="1300" y="39"/>
                    <a:pt x="1535" y="426"/>
                    <a:pt x="1669" y="856"/>
                  </a:cubicBezTo>
                  <a:lnTo>
                    <a:pt x="1748" y="1110"/>
                  </a:lnTo>
                  <a:lnTo>
                    <a:pt x="2528" y="1110"/>
                  </a:ln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120525" y="5113700"/>
              <a:ext cx="30325" cy="35675"/>
            </a:xfrm>
            <a:custGeom>
              <a:avLst/>
              <a:gdLst/>
              <a:ahLst/>
              <a:cxnLst/>
              <a:rect l="l" t="t" r="r" b="b"/>
              <a:pathLst>
                <a:path w="1213" h="1427" extrusionOk="0">
                  <a:moveTo>
                    <a:pt x="770" y="0"/>
                  </a:moveTo>
                  <a:lnTo>
                    <a:pt x="1" y="0"/>
                  </a:lnTo>
                  <a:lnTo>
                    <a:pt x="443" y="1427"/>
                  </a:lnTo>
                  <a:lnTo>
                    <a:pt x="1212" y="1427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131600" y="5149350"/>
              <a:ext cx="32200" cy="42050"/>
            </a:xfrm>
            <a:custGeom>
              <a:avLst/>
              <a:gdLst/>
              <a:ahLst/>
              <a:cxnLst/>
              <a:rect l="l" t="t" r="r" b="b"/>
              <a:pathLst>
                <a:path w="1288" h="1682" extrusionOk="0">
                  <a:moveTo>
                    <a:pt x="766" y="1"/>
                  </a:moveTo>
                  <a:lnTo>
                    <a:pt x="0" y="1"/>
                  </a:lnTo>
                  <a:lnTo>
                    <a:pt x="522" y="1680"/>
                  </a:lnTo>
                  <a:lnTo>
                    <a:pt x="1287" y="1682"/>
                  </a:ln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130200" y="5191300"/>
              <a:ext cx="49800" cy="32625"/>
            </a:xfrm>
            <a:custGeom>
              <a:avLst/>
              <a:gdLst/>
              <a:ahLst/>
              <a:cxnLst/>
              <a:rect l="l" t="t" r="r" b="b"/>
              <a:pathLst>
                <a:path w="1992" h="1305" extrusionOk="0">
                  <a:moveTo>
                    <a:pt x="1992" y="652"/>
                  </a:moveTo>
                  <a:cubicBezTo>
                    <a:pt x="1990" y="294"/>
                    <a:pt x="1698" y="4"/>
                    <a:pt x="1340" y="2"/>
                  </a:cubicBezTo>
                  <a:lnTo>
                    <a:pt x="1" y="0"/>
                  </a:lnTo>
                  <a:cubicBezTo>
                    <a:pt x="123" y="258"/>
                    <a:pt x="191" y="622"/>
                    <a:pt x="191" y="851"/>
                  </a:cubicBezTo>
                  <a:cubicBezTo>
                    <a:pt x="194" y="1004"/>
                    <a:pt x="178" y="1156"/>
                    <a:pt x="139" y="1303"/>
                  </a:cubicBezTo>
                  <a:lnTo>
                    <a:pt x="1340" y="1305"/>
                  </a:lnTo>
                  <a:cubicBezTo>
                    <a:pt x="1700" y="1303"/>
                    <a:pt x="1992" y="1013"/>
                    <a:pt x="1992" y="652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147050" y="5191150"/>
              <a:ext cx="33050" cy="32700"/>
            </a:xfrm>
            <a:custGeom>
              <a:avLst/>
              <a:gdLst/>
              <a:ahLst/>
              <a:cxnLst/>
              <a:rect l="l" t="t" r="r" b="b"/>
              <a:pathLst>
                <a:path w="1322" h="1308" extrusionOk="0">
                  <a:moveTo>
                    <a:pt x="1320" y="626"/>
                  </a:moveTo>
                  <a:cubicBezTo>
                    <a:pt x="1300" y="280"/>
                    <a:pt x="1015" y="10"/>
                    <a:pt x="669" y="8"/>
                  </a:cubicBezTo>
                  <a:lnTo>
                    <a:pt x="653" y="8"/>
                  </a:lnTo>
                  <a:lnTo>
                    <a:pt x="1" y="8"/>
                  </a:lnTo>
                  <a:cubicBezTo>
                    <a:pt x="359" y="1"/>
                    <a:pt x="655" y="286"/>
                    <a:pt x="662" y="644"/>
                  </a:cubicBezTo>
                  <a:cubicBezTo>
                    <a:pt x="671" y="1004"/>
                    <a:pt x="386" y="1300"/>
                    <a:pt x="26" y="1307"/>
                  </a:cubicBezTo>
                  <a:lnTo>
                    <a:pt x="669" y="1307"/>
                  </a:lnTo>
                  <a:cubicBezTo>
                    <a:pt x="1029" y="1307"/>
                    <a:pt x="1320" y="1017"/>
                    <a:pt x="1321" y="657"/>
                  </a:cubicBezTo>
                  <a:cubicBezTo>
                    <a:pt x="1320" y="648"/>
                    <a:pt x="1320" y="637"/>
                    <a:pt x="1320" y="626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040925" y="4942375"/>
              <a:ext cx="52575" cy="39175"/>
            </a:xfrm>
            <a:custGeom>
              <a:avLst/>
              <a:gdLst/>
              <a:ahLst/>
              <a:cxnLst/>
              <a:rect l="l" t="t" r="r" b="b"/>
              <a:pathLst>
                <a:path w="2103" h="1567" extrusionOk="0">
                  <a:moveTo>
                    <a:pt x="2102" y="783"/>
                  </a:moveTo>
                  <a:cubicBezTo>
                    <a:pt x="2101" y="355"/>
                    <a:pt x="1753" y="8"/>
                    <a:pt x="1325" y="8"/>
                  </a:cubicBezTo>
                  <a:lnTo>
                    <a:pt x="0" y="8"/>
                  </a:lnTo>
                  <a:cubicBezTo>
                    <a:pt x="434" y="0"/>
                    <a:pt x="791" y="350"/>
                    <a:pt x="791" y="783"/>
                  </a:cubicBezTo>
                  <a:cubicBezTo>
                    <a:pt x="791" y="1217"/>
                    <a:pt x="434" y="1567"/>
                    <a:pt x="0" y="1559"/>
                  </a:cubicBezTo>
                  <a:lnTo>
                    <a:pt x="1325" y="1559"/>
                  </a:lnTo>
                  <a:cubicBezTo>
                    <a:pt x="1753" y="1558"/>
                    <a:pt x="2101" y="1212"/>
                    <a:pt x="2102" y="783"/>
                  </a:cubicBez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2955400" y="5113700"/>
              <a:ext cx="22875" cy="47025"/>
            </a:xfrm>
            <a:custGeom>
              <a:avLst/>
              <a:gdLst/>
              <a:ahLst/>
              <a:cxnLst/>
              <a:rect l="l" t="t" r="r" b="b"/>
              <a:pathLst>
                <a:path w="915" h="1881" extrusionOk="0">
                  <a:moveTo>
                    <a:pt x="914" y="552"/>
                  </a:moveTo>
                  <a:cubicBezTo>
                    <a:pt x="914" y="248"/>
                    <a:pt x="667" y="0"/>
                    <a:pt x="362" y="0"/>
                  </a:cubicBezTo>
                  <a:lnTo>
                    <a:pt x="0" y="0"/>
                  </a:lnTo>
                  <a:cubicBezTo>
                    <a:pt x="156" y="102"/>
                    <a:pt x="249" y="276"/>
                    <a:pt x="249" y="461"/>
                  </a:cubicBezTo>
                  <a:lnTo>
                    <a:pt x="249" y="1880"/>
                  </a:lnTo>
                  <a:lnTo>
                    <a:pt x="914" y="1880"/>
                  </a:lnTo>
                  <a:close/>
                </a:path>
              </a:pathLst>
            </a:custGeom>
            <a:solidFill>
              <a:srgbClr val="C8CF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2909700" y="5191325"/>
              <a:ext cx="143425" cy="32525"/>
            </a:xfrm>
            <a:custGeom>
              <a:avLst/>
              <a:gdLst/>
              <a:ahLst/>
              <a:cxnLst/>
              <a:rect l="l" t="t" r="r" b="b"/>
              <a:pathLst>
                <a:path w="5737" h="1301" extrusionOk="0">
                  <a:moveTo>
                    <a:pt x="0" y="1"/>
                  </a:moveTo>
                  <a:cubicBezTo>
                    <a:pt x="122" y="259"/>
                    <a:pt x="190" y="623"/>
                    <a:pt x="190" y="850"/>
                  </a:cubicBezTo>
                  <a:cubicBezTo>
                    <a:pt x="190" y="1080"/>
                    <a:pt x="172" y="1157"/>
                    <a:pt x="138" y="1300"/>
                  </a:cubicBezTo>
                  <a:lnTo>
                    <a:pt x="5599" y="1300"/>
                  </a:lnTo>
                  <a:cubicBezTo>
                    <a:pt x="5565" y="1157"/>
                    <a:pt x="5549" y="1080"/>
                    <a:pt x="5549" y="850"/>
                  </a:cubicBezTo>
                  <a:cubicBezTo>
                    <a:pt x="5549" y="621"/>
                    <a:pt x="5615" y="259"/>
                    <a:pt x="5737" y="1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2818575" y="5162250"/>
              <a:ext cx="103325" cy="104150"/>
            </a:xfrm>
            <a:custGeom>
              <a:avLst/>
              <a:gdLst/>
              <a:ahLst/>
              <a:cxnLst/>
              <a:rect l="l" t="t" r="r" b="b"/>
              <a:pathLst>
                <a:path w="4133" h="4166" extrusionOk="0">
                  <a:moveTo>
                    <a:pt x="3941" y="1166"/>
                  </a:moveTo>
                  <a:cubicBezTo>
                    <a:pt x="3600" y="454"/>
                    <a:pt x="2882" y="1"/>
                    <a:pt x="2092" y="1"/>
                  </a:cubicBezTo>
                  <a:cubicBezTo>
                    <a:pt x="1303" y="1"/>
                    <a:pt x="583" y="454"/>
                    <a:pt x="242" y="1166"/>
                  </a:cubicBezTo>
                  <a:cubicBezTo>
                    <a:pt x="50" y="1576"/>
                    <a:pt x="0" y="2038"/>
                    <a:pt x="102" y="2479"/>
                  </a:cubicBezTo>
                  <a:cubicBezTo>
                    <a:pt x="335" y="3490"/>
                    <a:pt x="1290" y="4166"/>
                    <a:pt x="2321" y="4049"/>
                  </a:cubicBezTo>
                  <a:cubicBezTo>
                    <a:pt x="3351" y="3933"/>
                    <a:pt x="4131" y="3062"/>
                    <a:pt x="4133" y="2024"/>
                  </a:cubicBezTo>
                  <a:cubicBezTo>
                    <a:pt x="4133" y="1728"/>
                    <a:pt x="4068" y="1434"/>
                    <a:pt x="3941" y="1166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039675" y="5162175"/>
              <a:ext cx="103375" cy="104350"/>
            </a:xfrm>
            <a:custGeom>
              <a:avLst/>
              <a:gdLst/>
              <a:ahLst/>
              <a:cxnLst/>
              <a:rect l="l" t="t" r="r" b="b"/>
              <a:pathLst>
                <a:path w="4135" h="4174" extrusionOk="0">
                  <a:moveTo>
                    <a:pt x="2091" y="2"/>
                  </a:moveTo>
                  <a:cubicBezTo>
                    <a:pt x="1301" y="2"/>
                    <a:pt x="581" y="455"/>
                    <a:pt x="242" y="1169"/>
                  </a:cubicBezTo>
                  <a:cubicBezTo>
                    <a:pt x="48" y="1579"/>
                    <a:pt x="0" y="2041"/>
                    <a:pt x="102" y="2482"/>
                  </a:cubicBezTo>
                  <a:cubicBezTo>
                    <a:pt x="332" y="3497"/>
                    <a:pt x="1289" y="4174"/>
                    <a:pt x="2321" y="4057"/>
                  </a:cubicBezTo>
                  <a:cubicBezTo>
                    <a:pt x="3355" y="3941"/>
                    <a:pt x="4134" y="3066"/>
                    <a:pt x="4133" y="2027"/>
                  </a:cubicBezTo>
                  <a:cubicBezTo>
                    <a:pt x="4133" y="1730"/>
                    <a:pt x="4068" y="1437"/>
                    <a:pt x="3941" y="1169"/>
                  </a:cubicBezTo>
                  <a:cubicBezTo>
                    <a:pt x="3602" y="455"/>
                    <a:pt x="2882" y="0"/>
                    <a:pt x="2091" y="2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2856875" y="5162225"/>
              <a:ext cx="67625" cy="101400"/>
            </a:xfrm>
            <a:custGeom>
              <a:avLst/>
              <a:gdLst/>
              <a:ahLst/>
              <a:cxnLst/>
              <a:rect l="l" t="t" r="r" b="b"/>
              <a:pathLst>
                <a:path w="2705" h="4056" extrusionOk="0">
                  <a:moveTo>
                    <a:pt x="2409" y="1167"/>
                  </a:moveTo>
                  <a:cubicBezTo>
                    <a:pt x="2070" y="453"/>
                    <a:pt x="1350" y="0"/>
                    <a:pt x="560" y="0"/>
                  </a:cubicBezTo>
                  <a:cubicBezTo>
                    <a:pt x="470" y="0"/>
                    <a:pt x="380" y="7"/>
                    <a:pt x="291" y="18"/>
                  </a:cubicBezTo>
                  <a:cubicBezTo>
                    <a:pt x="859" y="179"/>
                    <a:pt x="1328" y="575"/>
                    <a:pt x="1581" y="1108"/>
                  </a:cubicBezTo>
                  <a:cubicBezTo>
                    <a:pt x="1706" y="1376"/>
                    <a:pt x="1773" y="1668"/>
                    <a:pt x="1773" y="1966"/>
                  </a:cubicBezTo>
                  <a:cubicBezTo>
                    <a:pt x="1773" y="2980"/>
                    <a:pt x="1013" y="3840"/>
                    <a:pt x="0" y="3973"/>
                  </a:cubicBezTo>
                  <a:cubicBezTo>
                    <a:pt x="181" y="4023"/>
                    <a:pt x="370" y="4050"/>
                    <a:pt x="560" y="4050"/>
                  </a:cubicBezTo>
                  <a:cubicBezTo>
                    <a:pt x="1255" y="4055"/>
                    <a:pt x="1905" y="3704"/>
                    <a:pt x="2280" y="3118"/>
                  </a:cubicBezTo>
                  <a:cubicBezTo>
                    <a:pt x="2656" y="2534"/>
                    <a:pt x="2705" y="1797"/>
                    <a:pt x="2409" y="1167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077925" y="5162175"/>
              <a:ext cx="67625" cy="101500"/>
            </a:xfrm>
            <a:custGeom>
              <a:avLst/>
              <a:gdLst/>
              <a:ahLst/>
              <a:cxnLst/>
              <a:rect l="l" t="t" r="r" b="b"/>
              <a:pathLst>
                <a:path w="2705" h="4060" extrusionOk="0">
                  <a:moveTo>
                    <a:pt x="2409" y="1169"/>
                  </a:moveTo>
                  <a:cubicBezTo>
                    <a:pt x="2070" y="455"/>
                    <a:pt x="1352" y="0"/>
                    <a:pt x="561" y="2"/>
                  </a:cubicBezTo>
                  <a:cubicBezTo>
                    <a:pt x="472" y="2"/>
                    <a:pt x="382" y="9"/>
                    <a:pt x="293" y="20"/>
                  </a:cubicBezTo>
                  <a:cubicBezTo>
                    <a:pt x="859" y="181"/>
                    <a:pt x="1328" y="577"/>
                    <a:pt x="1581" y="1110"/>
                  </a:cubicBezTo>
                  <a:cubicBezTo>
                    <a:pt x="1708" y="1378"/>
                    <a:pt x="1773" y="1670"/>
                    <a:pt x="1773" y="1968"/>
                  </a:cubicBezTo>
                  <a:cubicBezTo>
                    <a:pt x="1773" y="2982"/>
                    <a:pt x="1013" y="3842"/>
                    <a:pt x="0" y="3975"/>
                  </a:cubicBezTo>
                  <a:cubicBezTo>
                    <a:pt x="183" y="4025"/>
                    <a:pt x="371" y="4052"/>
                    <a:pt x="561" y="4052"/>
                  </a:cubicBezTo>
                  <a:cubicBezTo>
                    <a:pt x="1257" y="4059"/>
                    <a:pt x="1907" y="3706"/>
                    <a:pt x="2282" y="3122"/>
                  </a:cubicBezTo>
                  <a:cubicBezTo>
                    <a:pt x="2658" y="2536"/>
                    <a:pt x="2705" y="1798"/>
                    <a:pt x="2409" y="1169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070050" y="5192375"/>
              <a:ext cx="42475" cy="42525"/>
            </a:xfrm>
            <a:custGeom>
              <a:avLst/>
              <a:gdLst/>
              <a:ahLst/>
              <a:cxnLst/>
              <a:rect l="l" t="t" r="r" b="b"/>
              <a:pathLst>
                <a:path w="1699" h="1701" extrusionOk="0">
                  <a:moveTo>
                    <a:pt x="876" y="2"/>
                  </a:moveTo>
                  <a:cubicBezTo>
                    <a:pt x="547" y="4"/>
                    <a:pt x="249" y="204"/>
                    <a:pt x="126" y="511"/>
                  </a:cubicBezTo>
                  <a:cubicBezTo>
                    <a:pt x="0" y="815"/>
                    <a:pt x="72" y="1167"/>
                    <a:pt x="307" y="1400"/>
                  </a:cubicBezTo>
                  <a:cubicBezTo>
                    <a:pt x="540" y="1633"/>
                    <a:pt x="891" y="1701"/>
                    <a:pt x="1195" y="1574"/>
                  </a:cubicBezTo>
                  <a:cubicBezTo>
                    <a:pt x="1502" y="1448"/>
                    <a:pt x="1699" y="1149"/>
                    <a:pt x="1699" y="819"/>
                  </a:cubicBezTo>
                  <a:cubicBezTo>
                    <a:pt x="1697" y="366"/>
                    <a:pt x="1330" y="0"/>
                    <a:pt x="876" y="2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2848625" y="5190450"/>
              <a:ext cx="42900" cy="42900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1714" y="896"/>
                  </a:moveTo>
                  <a:cubicBezTo>
                    <a:pt x="1716" y="561"/>
                    <a:pt x="1517" y="260"/>
                    <a:pt x="1210" y="129"/>
                  </a:cubicBezTo>
                  <a:cubicBezTo>
                    <a:pt x="902" y="0"/>
                    <a:pt x="547" y="70"/>
                    <a:pt x="309" y="305"/>
                  </a:cubicBezTo>
                  <a:cubicBezTo>
                    <a:pt x="72" y="539"/>
                    <a:pt x="1" y="894"/>
                    <a:pt x="128" y="1203"/>
                  </a:cubicBezTo>
                  <a:cubicBezTo>
                    <a:pt x="255" y="1513"/>
                    <a:pt x="556" y="1713"/>
                    <a:pt x="890" y="1713"/>
                  </a:cubicBezTo>
                  <a:cubicBezTo>
                    <a:pt x="1343" y="1715"/>
                    <a:pt x="1712" y="1349"/>
                    <a:pt x="1714" y="896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2846750" y="4981350"/>
              <a:ext cx="14275" cy="105450"/>
            </a:xfrm>
            <a:custGeom>
              <a:avLst/>
              <a:gdLst/>
              <a:ahLst/>
              <a:cxnLst/>
              <a:rect l="l" t="t" r="r" b="b"/>
              <a:pathLst>
                <a:path w="571" h="4218" extrusionOk="0">
                  <a:moveTo>
                    <a:pt x="0" y="0"/>
                  </a:moveTo>
                  <a:lnTo>
                    <a:pt x="570" y="0"/>
                  </a:lnTo>
                  <a:lnTo>
                    <a:pt x="570" y="4217"/>
                  </a:lnTo>
                  <a:lnTo>
                    <a:pt x="0" y="4217"/>
                  </a:lnTo>
                  <a:close/>
                </a:path>
              </a:pathLst>
            </a:custGeom>
            <a:solidFill>
              <a:srgbClr val="C8CF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051975" y="4981350"/>
              <a:ext cx="60350" cy="104675"/>
            </a:xfrm>
            <a:custGeom>
              <a:avLst/>
              <a:gdLst/>
              <a:ahLst/>
              <a:cxnLst/>
              <a:rect l="l" t="t" r="r" b="b"/>
              <a:pathLst>
                <a:path w="2414" h="4187" extrusionOk="0">
                  <a:moveTo>
                    <a:pt x="2413" y="4187"/>
                  </a:moveTo>
                  <a:lnTo>
                    <a:pt x="601" y="0"/>
                  </a:lnTo>
                  <a:lnTo>
                    <a:pt x="1" y="0"/>
                  </a:lnTo>
                  <a:lnTo>
                    <a:pt x="1811" y="4185"/>
                  </a:lnTo>
                  <a:close/>
                </a:path>
              </a:pathLst>
            </a:custGeom>
            <a:solidFill>
              <a:srgbClr val="C8CF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07" name="Google Shape;607;p34"/>
          <p:cNvGrpSpPr/>
          <p:nvPr/>
        </p:nvGrpSpPr>
        <p:grpSpPr>
          <a:xfrm>
            <a:off x="5702462" y="4793742"/>
            <a:ext cx="540833" cy="370933"/>
            <a:chOff x="3839600" y="4963125"/>
            <a:chExt cx="405625" cy="278200"/>
          </a:xfrm>
        </p:grpSpPr>
        <p:sp>
          <p:nvSpPr>
            <p:cNvPr id="608" name="Google Shape;608;p34"/>
            <p:cNvSpPr/>
            <p:nvPr/>
          </p:nvSpPr>
          <p:spPr>
            <a:xfrm>
              <a:off x="3891075" y="4963125"/>
              <a:ext cx="195775" cy="38300"/>
            </a:xfrm>
            <a:custGeom>
              <a:avLst/>
              <a:gdLst/>
              <a:ahLst/>
              <a:cxnLst/>
              <a:rect l="l" t="t" r="r" b="b"/>
              <a:pathLst>
                <a:path w="7831" h="1532" extrusionOk="0">
                  <a:moveTo>
                    <a:pt x="768" y="0"/>
                  </a:moveTo>
                  <a:cubicBezTo>
                    <a:pt x="345" y="0"/>
                    <a:pt x="1" y="342"/>
                    <a:pt x="1" y="765"/>
                  </a:cubicBezTo>
                  <a:lnTo>
                    <a:pt x="1" y="1278"/>
                  </a:lnTo>
                  <a:cubicBezTo>
                    <a:pt x="1" y="1423"/>
                    <a:pt x="119" y="1532"/>
                    <a:pt x="255" y="1532"/>
                  </a:cubicBezTo>
                  <a:cubicBezTo>
                    <a:pt x="282" y="1532"/>
                    <a:pt x="310" y="1527"/>
                    <a:pt x="338" y="1518"/>
                  </a:cubicBezTo>
                  <a:cubicBezTo>
                    <a:pt x="440" y="1484"/>
                    <a:pt x="510" y="1385"/>
                    <a:pt x="508" y="1276"/>
                  </a:cubicBezTo>
                  <a:lnTo>
                    <a:pt x="508" y="765"/>
                  </a:lnTo>
                  <a:cubicBezTo>
                    <a:pt x="510" y="624"/>
                    <a:pt x="624" y="507"/>
                    <a:pt x="768" y="507"/>
                  </a:cubicBezTo>
                  <a:lnTo>
                    <a:pt x="7063" y="507"/>
                  </a:lnTo>
                  <a:cubicBezTo>
                    <a:pt x="7207" y="507"/>
                    <a:pt x="7323" y="624"/>
                    <a:pt x="7323" y="765"/>
                  </a:cubicBezTo>
                  <a:lnTo>
                    <a:pt x="7323" y="1276"/>
                  </a:lnTo>
                  <a:cubicBezTo>
                    <a:pt x="7321" y="1385"/>
                    <a:pt x="7391" y="1484"/>
                    <a:pt x="7495" y="1518"/>
                  </a:cubicBezTo>
                  <a:cubicBezTo>
                    <a:pt x="7522" y="1527"/>
                    <a:pt x="7550" y="1532"/>
                    <a:pt x="7576" y="1532"/>
                  </a:cubicBezTo>
                  <a:cubicBezTo>
                    <a:pt x="7710" y="1532"/>
                    <a:pt x="7829" y="1423"/>
                    <a:pt x="7830" y="1278"/>
                  </a:cubicBezTo>
                  <a:lnTo>
                    <a:pt x="7830" y="765"/>
                  </a:lnTo>
                  <a:cubicBezTo>
                    <a:pt x="7828" y="342"/>
                    <a:pt x="7486" y="0"/>
                    <a:pt x="7063" y="0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3839600" y="5041550"/>
              <a:ext cx="46075" cy="94400"/>
            </a:xfrm>
            <a:custGeom>
              <a:avLst/>
              <a:gdLst/>
              <a:ahLst/>
              <a:cxnLst/>
              <a:rect l="l" t="t" r="r" b="b"/>
              <a:pathLst>
                <a:path w="1843" h="3776" extrusionOk="0">
                  <a:moveTo>
                    <a:pt x="441" y="1"/>
                  </a:moveTo>
                  <a:cubicBezTo>
                    <a:pt x="198" y="3"/>
                    <a:pt x="1" y="200"/>
                    <a:pt x="1" y="444"/>
                  </a:cubicBezTo>
                  <a:lnTo>
                    <a:pt x="1" y="3332"/>
                  </a:lnTo>
                  <a:cubicBezTo>
                    <a:pt x="1" y="3576"/>
                    <a:pt x="198" y="3773"/>
                    <a:pt x="441" y="3775"/>
                  </a:cubicBezTo>
                  <a:lnTo>
                    <a:pt x="1235" y="3775"/>
                  </a:lnTo>
                  <a:lnTo>
                    <a:pt x="1843" y="2091"/>
                  </a:lnTo>
                  <a:lnTo>
                    <a:pt x="1248" y="3"/>
                  </a:ln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3870475" y="4994025"/>
              <a:ext cx="359725" cy="196300"/>
            </a:xfrm>
            <a:custGeom>
              <a:avLst/>
              <a:gdLst/>
              <a:ahLst/>
              <a:cxnLst/>
              <a:rect l="l" t="t" r="r" b="b"/>
              <a:pathLst>
                <a:path w="14389" h="7852" extrusionOk="0">
                  <a:moveTo>
                    <a:pt x="8400" y="1"/>
                  </a:moveTo>
                  <a:lnTo>
                    <a:pt x="783" y="1"/>
                  </a:lnTo>
                  <a:cubicBezTo>
                    <a:pt x="366" y="8"/>
                    <a:pt x="24" y="350"/>
                    <a:pt x="0" y="769"/>
                  </a:cubicBezTo>
                  <a:lnTo>
                    <a:pt x="31" y="1904"/>
                  </a:lnTo>
                  <a:lnTo>
                    <a:pt x="0" y="4968"/>
                  </a:lnTo>
                  <a:lnTo>
                    <a:pt x="0" y="7257"/>
                  </a:lnTo>
                  <a:lnTo>
                    <a:pt x="7074" y="7852"/>
                  </a:lnTo>
                  <a:lnTo>
                    <a:pt x="14389" y="7260"/>
                  </a:lnTo>
                  <a:lnTo>
                    <a:pt x="14389" y="3999"/>
                  </a:lnTo>
                  <a:cubicBezTo>
                    <a:pt x="14389" y="3578"/>
                    <a:pt x="14050" y="3237"/>
                    <a:pt x="13629" y="3233"/>
                  </a:cubicBezTo>
                  <a:lnTo>
                    <a:pt x="11643" y="3233"/>
                  </a:lnTo>
                  <a:cubicBezTo>
                    <a:pt x="11145" y="3233"/>
                    <a:pt x="11045" y="3269"/>
                    <a:pt x="10830" y="2798"/>
                  </a:cubicBezTo>
                  <a:lnTo>
                    <a:pt x="9955" y="888"/>
                  </a:lnTo>
                  <a:cubicBezTo>
                    <a:pt x="9781" y="506"/>
                    <a:pt x="9486" y="1"/>
                    <a:pt x="8620" y="1"/>
                  </a:cubicBezTo>
                  <a:close/>
                </a:path>
              </a:pathLst>
            </a:custGeom>
            <a:solidFill>
              <a:srgbClr val="6469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4012325" y="5103400"/>
              <a:ext cx="35900" cy="12700"/>
            </a:xfrm>
            <a:custGeom>
              <a:avLst/>
              <a:gdLst/>
              <a:ahLst/>
              <a:cxnLst/>
              <a:rect l="l" t="t" r="r" b="b"/>
              <a:pathLst>
                <a:path w="1436" h="508" extrusionOk="0">
                  <a:moveTo>
                    <a:pt x="1142" y="0"/>
                  </a:moveTo>
                  <a:cubicBezTo>
                    <a:pt x="1141" y="0"/>
                    <a:pt x="1139" y="0"/>
                    <a:pt x="1138" y="0"/>
                  </a:cubicBezTo>
                  <a:lnTo>
                    <a:pt x="296" y="0"/>
                  </a:lnTo>
                  <a:cubicBezTo>
                    <a:pt x="122" y="0"/>
                    <a:pt x="0" y="170"/>
                    <a:pt x="56" y="335"/>
                  </a:cubicBezTo>
                  <a:cubicBezTo>
                    <a:pt x="89" y="438"/>
                    <a:pt x="186" y="507"/>
                    <a:pt x="293" y="507"/>
                  </a:cubicBezTo>
                  <a:cubicBezTo>
                    <a:pt x="295" y="507"/>
                    <a:pt x="296" y="507"/>
                    <a:pt x="298" y="507"/>
                  </a:cubicBezTo>
                  <a:lnTo>
                    <a:pt x="1140" y="507"/>
                  </a:lnTo>
                  <a:cubicBezTo>
                    <a:pt x="1314" y="507"/>
                    <a:pt x="1435" y="335"/>
                    <a:pt x="1380" y="170"/>
                  </a:cubicBezTo>
                  <a:cubicBezTo>
                    <a:pt x="1345" y="69"/>
                    <a:pt x="1250" y="0"/>
                    <a:pt x="1142" y="0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849275" y="5175525"/>
              <a:ext cx="54600" cy="29325"/>
            </a:xfrm>
            <a:custGeom>
              <a:avLst/>
              <a:gdLst/>
              <a:ahLst/>
              <a:cxnLst/>
              <a:rect l="l" t="t" r="r" b="b"/>
              <a:pathLst>
                <a:path w="2184" h="1173" extrusionOk="0">
                  <a:moveTo>
                    <a:pt x="2183" y="0"/>
                  </a:moveTo>
                  <a:lnTo>
                    <a:pt x="631" y="0"/>
                  </a:lnTo>
                  <a:cubicBezTo>
                    <a:pt x="327" y="0"/>
                    <a:pt x="62" y="226"/>
                    <a:pt x="33" y="529"/>
                  </a:cubicBezTo>
                  <a:cubicBezTo>
                    <a:pt x="1" y="873"/>
                    <a:pt x="271" y="1171"/>
                    <a:pt x="617" y="1172"/>
                  </a:cubicBezTo>
                  <a:lnTo>
                    <a:pt x="2072" y="1172"/>
                  </a:lnTo>
                  <a:cubicBezTo>
                    <a:pt x="2036" y="1034"/>
                    <a:pt x="2020" y="893"/>
                    <a:pt x="2024" y="751"/>
                  </a:cubicBezTo>
                  <a:cubicBezTo>
                    <a:pt x="2024" y="545"/>
                    <a:pt x="2079" y="228"/>
                    <a:pt x="2183" y="0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974850" y="5175525"/>
              <a:ext cx="132700" cy="29325"/>
            </a:xfrm>
            <a:custGeom>
              <a:avLst/>
              <a:gdLst/>
              <a:ahLst/>
              <a:cxnLst/>
              <a:rect l="l" t="t" r="r" b="b"/>
              <a:pathLst>
                <a:path w="5308" h="1173" extrusionOk="0">
                  <a:moveTo>
                    <a:pt x="3207" y="0"/>
                  </a:moveTo>
                  <a:lnTo>
                    <a:pt x="1" y="0"/>
                  </a:lnTo>
                  <a:cubicBezTo>
                    <a:pt x="105" y="228"/>
                    <a:pt x="160" y="545"/>
                    <a:pt x="160" y="751"/>
                  </a:cubicBezTo>
                  <a:cubicBezTo>
                    <a:pt x="164" y="893"/>
                    <a:pt x="148" y="1034"/>
                    <a:pt x="112" y="1172"/>
                  </a:cubicBezTo>
                  <a:lnTo>
                    <a:pt x="5194" y="1172"/>
                  </a:lnTo>
                  <a:cubicBezTo>
                    <a:pt x="5158" y="1034"/>
                    <a:pt x="5142" y="893"/>
                    <a:pt x="5146" y="751"/>
                  </a:cubicBezTo>
                  <a:cubicBezTo>
                    <a:pt x="5146" y="545"/>
                    <a:pt x="5203" y="228"/>
                    <a:pt x="5307" y="0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4178475" y="5175425"/>
              <a:ext cx="66750" cy="29500"/>
            </a:xfrm>
            <a:custGeom>
              <a:avLst/>
              <a:gdLst/>
              <a:ahLst/>
              <a:cxnLst/>
              <a:rect l="l" t="t" r="r" b="b"/>
              <a:pathLst>
                <a:path w="2670" h="1180" extrusionOk="0">
                  <a:moveTo>
                    <a:pt x="2081" y="4"/>
                  </a:moveTo>
                  <a:lnTo>
                    <a:pt x="1" y="1"/>
                  </a:lnTo>
                  <a:cubicBezTo>
                    <a:pt x="105" y="230"/>
                    <a:pt x="162" y="547"/>
                    <a:pt x="162" y="753"/>
                  </a:cubicBezTo>
                  <a:cubicBezTo>
                    <a:pt x="166" y="897"/>
                    <a:pt x="150" y="1038"/>
                    <a:pt x="112" y="1176"/>
                  </a:cubicBezTo>
                  <a:lnTo>
                    <a:pt x="2081" y="1180"/>
                  </a:lnTo>
                  <a:cubicBezTo>
                    <a:pt x="2406" y="1180"/>
                    <a:pt x="2669" y="916"/>
                    <a:pt x="2669" y="592"/>
                  </a:cubicBezTo>
                  <a:cubicBezTo>
                    <a:pt x="2669" y="268"/>
                    <a:pt x="2406" y="4"/>
                    <a:pt x="2081" y="4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890900" y="5147700"/>
              <a:ext cx="96450" cy="93575"/>
            </a:xfrm>
            <a:custGeom>
              <a:avLst/>
              <a:gdLst/>
              <a:ahLst/>
              <a:cxnLst/>
              <a:rect l="l" t="t" r="r" b="b"/>
              <a:pathLst>
                <a:path w="3858" h="3743" extrusionOk="0">
                  <a:moveTo>
                    <a:pt x="1929" y="0"/>
                  </a:moveTo>
                  <a:cubicBezTo>
                    <a:pt x="1185" y="0"/>
                    <a:pt x="511" y="434"/>
                    <a:pt x="207" y="1111"/>
                  </a:cubicBezTo>
                  <a:cubicBezTo>
                    <a:pt x="40" y="1482"/>
                    <a:pt x="0" y="1900"/>
                    <a:pt x="92" y="2298"/>
                  </a:cubicBezTo>
                  <a:cubicBezTo>
                    <a:pt x="298" y="3145"/>
                    <a:pt x="1056" y="3742"/>
                    <a:pt x="1929" y="3742"/>
                  </a:cubicBezTo>
                  <a:cubicBezTo>
                    <a:pt x="2800" y="3742"/>
                    <a:pt x="3560" y="3145"/>
                    <a:pt x="3764" y="2298"/>
                  </a:cubicBezTo>
                  <a:cubicBezTo>
                    <a:pt x="3857" y="1900"/>
                    <a:pt x="3816" y="1482"/>
                    <a:pt x="3649" y="1111"/>
                  </a:cubicBezTo>
                  <a:cubicBezTo>
                    <a:pt x="3345" y="434"/>
                    <a:pt x="2671" y="0"/>
                    <a:pt x="1929" y="0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4095050" y="5147700"/>
              <a:ext cx="96450" cy="93575"/>
            </a:xfrm>
            <a:custGeom>
              <a:avLst/>
              <a:gdLst/>
              <a:ahLst/>
              <a:cxnLst/>
              <a:rect l="l" t="t" r="r" b="b"/>
              <a:pathLst>
                <a:path w="3858" h="3743" extrusionOk="0">
                  <a:moveTo>
                    <a:pt x="207" y="1111"/>
                  </a:moveTo>
                  <a:cubicBezTo>
                    <a:pt x="40" y="1482"/>
                    <a:pt x="1" y="1900"/>
                    <a:pt x="92" y="2298"/>
                  </a:cubicBezTo>
                  <a:cubicBezTo>
                    <a:pt x="298" y="3145"/>
                    <a:pt x="1057" y="3742"/>
                    <a:pt x="1929" y="3742"/>
                  </a:cubicBezTo>
                  <a:cubicBezTo>
                    <a:pt x="2800" y="3742"/>
                    <a:pt x="3558" y="3145"/>
                    <a:pt x="3764" y="2298"/>
                  </a:cubicBezTo>
                  <a:cubicBezTo>
                    <a:pt x="3858" y="1900"/>
                    <a:pt x="3818" y="1484"/>
                    <a:pt x="3651" y="1111"/>
                  </a:cubicBezTo>
                  <a:cubicBezTo>
                    <a:pt x="3345" y="434"/>
                    <a:pt x="2671" y="0"/>
                    <a:pt x="1929" y="0"/>
                  </a:cubicBezTo>
                  <a:cubicBezTo>
                    <a:pt x="1187" y="0"/>
                    <a:pt x="514" y="434"/>
                    <a:pt x="207" y="1111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929375" y="5144200"/>
              <a:ext cx="56850" cy="97125"/>
            </a:xfrm>
            <a:custGeom>
              <a:avLst/>
              <a:gdLst/>
              <a:ahLst/>
              <a:cxnLst/>
              <a:rect l="l" t="t" r="r" b="b"/>
              <a:pathLst>
                <a:path w="2274" h="3885" extrusionOk="0">
                  <a:moveTo>
                    <a:pt x="2110" y="1251"/>
                  </a:moveTo>
                  <a:cubicBezTo>
                    <a:pt x="1745" y="445"/>
                    <a:pt x="868" y="1"/>
                    <a:pt x="1" y="182"/>
                  </a:cubicBezTo>
                  <a:cubicBezTo>
                    <a:pt x="619" y="287"/>
                    <a:pt x="1144" y="692"/>
                    <a:pt x="1402" y="1264"/>
                  </a:cubicBezTo>
                  <a:cubicBezTo>
                    <a:pt x="1569" y="1637"/>
                    <a:pt x="1607" y="2054"/>
                    <a:pt x="1515" y="2450"/>
                  </a:cubicBezTo>
                  <a:cubicBezTo>
                    <a:pt x="1345" y="3160"/>
                    <a:pt x="782" y="3707"/>
                    <a:pt x="67" y="3855"/>
                  </a:cubicBezTo>
                  <a:cubicBezTo>
                    <a:pt x="173" y="3873"/>
                    <a:pt x="280" y="3882"/>
                    <a:pt x="388" y="3882"/>
                  </a:cubicBezTo>
                  <a:cubicBezTo>
                    <a:pt x="1261" y="3884"/>
                    <a:pt x="2021" y="3287"/>
                    <a:pt x="2223" y="2438"/>
                  </a:cubicBezTo>
                  <a:cubicBezTo>
                    <a:pt x="2257" y="2298"/>
                    <a:pt x="2273" y="2155"/>
                    <a:pt x="2273" y="2013"/>
                  </a:cubicBezTo>
                  <a:cubicBezTo>
                    <a:pt x="2273" y="1956"/>
                    <a:pt x="2270" y="1900"/>
                    <a:pt x="2266" y="1845"/>
                  </a:cubicBezTo>
                  <a:cubicBezTo>
                    <a:pt x="2248" y="1640"/>
                    <a:pt x="2194" y="1438"/>
                    <a:pt x="2110" y="1251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4133550" y="5147700"/>
              <a:ext cx="56825" cy="93575"/>
            </a:xfrm>
            <a:custGeom>
              <a:avLst/>
              <a:gdLst/>
              <a:ahLst/>
              <a:cxnLst/>
              <a:rect l="l" t="t" r="r" b="b"/>
              <a:pathLst>
                <a:path w="2273" h="3743" extrusionOk="0">
                  <a:moveTo>
                    <a:pt x="2094" y="1111"/>
                  </a:moveTo>
                  <a:cubicBezTo>
                    <a:pt x="1818" y="457"/>
                    <a:pt x="1156" y="0"/>
                    <a:pt x="389" y="0"/>
                  </a:cubicBezTo>
                  <a:cubicBezTo>
                    <a:pt x="258" y="0"/>
                    <a:pt x="128" y="15"/>
                    <a:pt x="0" y="42"/>
                  </a:cubicBezTo>
                  <a:cubicBezTo>
                    <a:pt x="619" y="146"/>
                    <a:pt x="1144" y="552"/>
                    <a:pt x="1402" y="1124"/>
                  </a:cubicBezTo>
                  <a:cubicBezTo>
                    <a:pt x="1568" y="1497"/>
                    <a:pt x="1608" y="1914"/>
                    <a:pt x="1515" y="2310"/>
                  </a:cubicBezTo>
                  <a:cubicBezTo>
                    <a:pt x="1344" y="3020"/>
                    <a:pt x="782" y="3567"/>
                    <a:pt x="67" y="3715"/>
                  </a:cubicBezTo>
                  <a:cubicBezTo>
                    <a:pt x="172" y="3733"/>
                    <a:pt x="280" y="3742"/>
                    <a:pt x="387" y="3742"/>
                  </a:cubicBezTo>
                  <a:cubicBezTo>
                    <a:pt x="1282" y="3742"/>
                    <a:pt x="2029" y="3126"/>
                    <a:pt x="2219" y="2300"/>
                  </a:cubicBezTo>
                  <a:lnTo>
                    <a:pt x="2219" y="2300"/>
                  </a:lnTo>
                  <a:cubicBezTo>
                    <a:pt x="2255" y="2160"/>
                    <a:pt x="2273" y="2016"/>
                    <a:pt x="2273" y="1873"/>
                  </a:cubicBezTo>
                  <a:cubicBezTo>
                    <a:pt x="2273" y="1818"/>
                    <a:pt x="2269" y="1762"/>
                    <a:pt x="2266" y="1706"/>
                  </a:cubicBezTo>
                  <a:cubicBezTo>
                    <a:pt x="2249" y="1499"/>
                    <a:pt x="2190" y="1296"/>
                    <a:pt x="2092" y="1113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4189100" y="5074850"/>
              <a:ext cx="41200" cy="28575"/>
            </a:xfrm>
            <a:custGeom>
              <a:avLst/>
              <a:gdLst/>
              <a:ahLst/>
              <a:cxnLst/>
              <a:rect l="l" t="t" r="r" b="b"/>
              <a:pathLst>
                <a:path w="1648" h="1143" extrusionOk="0">
                  <a:moveTo>
                    <a:pt x="888" y="0"/>
                  </a:moveTo>
                  <a:lnTo>
                    <a:pt x="1" y="0"/>
                  </a:lnTo>
                  <a:cubicBezTo>
                    <a:pt x="418" y="0"/>
                    <a:pt x="757" y="337"/>
                    <a:pt x="759" y="755"/>
                  </a:cubicBezTo>
                  <a:lnTo>
                    <a:pt x="759" y="1142"/>
                  </a:lnTo>
                  <a:lnTo>
                    <a:pt x="1647" y="1142"/>
                  </a:lnTo>
                  <a:lnTo>
                    <a:pt x="1647" y="755"/>
                  </a:lnTo>
                  <a:cubicBezTo>
                    <a:pt x="1644" y="337"/>
                    <a:pt x="1305" y="0"/>
                    <a:pt x="888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4208050" y="5133775"/>
              <a:ext cx="22200" cy="41825"/>
            </a:xfrm>
            <a:custGeom>
              <a:avLst/>
              <a:gdLst/>
              <a:ahLst/>
              <a:cxnLst/>
              <a:rect l="l" t="t" r="r" b="b"/>
              <a:pathLst>
                <a:path w="888" h="1673" extrusionOk="0">
                  <a:moveTo>
                    <a:pt x="1" y="0"/>
                  </a:moveTo>
                  <a:lnTo>
                    <a:pt x="1" y="1670"/>
                  </a:lnTo>
                  <a:lnTo>
                    <a:pt x="888" y="1672"/>
                  </a:lnTo>
                  <a:lnTo>
                    <a:pt x="888" y="228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857800" y="5041550"/>
              <a:ext cx="12975" cy="94350"/>
            </a:xfrm>
            <a:custGeom>
              <a:avLst/>
              <a:gdLst/>
              <a:ahLst/>
              <a:cxnLst/>
              <a:rect l="l" t="t" r="r" b="b"/>
              <a:pathLst>
                <a:path w="519" h="3774" extrusionOk="0">
                  <a:moveTo>
                    <a:pt x="0" y="1"/>
                  </a:moveTo>
                  <a:lnTo>
                    <a:pt x="0" y="3773"/>
                  </a:lnTo>
                  <a:lnTo>
                    <a:pt x="507" y="3773"/>
                  </a:lnTo>
                  <a:lnTo>
                    <a:pt x="507" y="3080"/>
                  </a:lnTo>
                  <a:lnTo>
                    <a:pt x="518" y="3"/>
                  </a:ln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919300" y="5175975"/>
              <a:ext cx="38425" cy="38450"/>
            </a:xfrm>
            <a:custGeom>
              <a:avLst/>
              <a:gdLst/>
              <a:ahLst/>
              <a:cxnLst/>
              <a:rect l="l" t="t" r="r" b="b"/>
              <a:pathLst>
                <a:path w="1537" h="1538" extrusionOk="0">
                  <a:moveTo>
                    <a:pt x="793" y="2"/>
                  </a:moveTo>
                  <a:cubicBezTo>
                    <a:pt x="493" y="4"/>
                    <a:pt x="226" y="187"/>
                    <a:pt x="114" y="463"/>
                  </a:cubicBezTo>
                  <a:cubicBezTo>
                    <a:pt x="1" y="739"/>
                    <a:pt x="65" y="1056"/>
                    <a:pt x="277" y="1265"/>
                  </a:cubicBezTo>
                  <a:cubicBezTo>
                    <a:pt x="490" y="1475"/>
                    <a:pt x="807" y="1538"/>
                    <a:pt x="1081" y="1423"/>
                  </a:cubicBezTo>
                  <a:cubicBezTo>
                    <a:pt x="1357" y="1308"/>
                    <a:pt x="1536" y="1040"/>
                    <a:pt x="1536" y="740"/>
                  </a:cubicBezTo>
                  <a:cubicBezTo>
                    <a:pt x="1535" y="332"/>
                    <a:pt x="1201" y="0"/>
                    <a:pt x="793" y="2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4123475" y="5175975"/>
              <a:ext cx="38400" cy="38450"/>
            </a:xfrm>
            <a:custGeom>
              <a:avLst/>
              <a:gdLst/>
              <a:ahLst/>
              <a:cxnLst/>
              <a:rect l="l" t="t" r="r" b="b"/>
              <a:pathLst>
                <a:path w="1536" h="1538" extrusionOk="0">
                  <a:moveTo>
                    <a:pt x="792" y="2"/>
                  </a:moveTo>
                  <a:cubicBezTo>
                    <a:pt x="493" y="4"/>
                    <a:pt x="226" y="187"/>
                    <a:pt x="113" y="463"/>
                  </a:cubicBezTo>
                  <a:cubicBezTo>
                    <a:pt x="0" y="739"/>
                    <a:pt x="65" y="1056"/>
                    <a:pt x="276" y="1265"/>
                  </a:cubicBezTo>
                  <a:cubicBezTo>
                    <a:pt x="489" y="1475"/>
                    <a:pt x="807" y="1538"/>
                    <a:pt x="1081" y="1423"/>
                  </a:cubicBezTo>
                  <a:cubicBezTo>
                    <a:pt x="1357" y="1308"/>
                    <a:pt x="1536" y="1040"/>
                    <a:pt x="1536" y="740"/>
                  </a:cubicBezTo>
                  <a:cubicBezTo>
                    <a:pt x="1534" y="332"/>
                    <a:pt x="1201" y="0"/>
                    <a:pt x="792" y="2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4183775" y="5103400"/>
              <a:ext cx="47275" cy="35850"/>
            </a:xfrm>
            <a:custGeom>
              <a:avLst/>
              <a:gdLst/>
              <a:ahLst/>
              <a:cxnLst/>
              <a:rect l="l" t="t" r="r" b="b"/>
              <a:pathLst>
                <a:path w="1891" h="1434" extrusionOk="0">
                  <a:moveTo>
                    <a:pt x="1891" y="0"/>
                  </a:moveTo>
                  <a:lnTo>
                    <a:pt x="266" y="0"/>
                  </a:lnTo>
                  <a:cubicBezTo>
                    <a:pt x="156" y="0"/>
                    <a:pt x="0" y="104"/>
                    <a:pt x="99" y="298"/>
                  </a:cubicBezTo>
                  <a:lnTo>
                    <a:pt x="391" y="869"/>
                  </a:lnTo>
                  <a:cubicBezTo>
                    <a:pt x="447" y="979"/>
                    <a:pt x="484" y="1073"/>
                    <a:pt x="592" y="1102"/>
                  </a:cubicBezTo>
                  <a:lnTo>
                    <a:pt x="1891" y="1434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4208050" y="5103400"/>
              <a:ext cx="22200" cy="35850"/>
            </a:xfrm>
            <a:custGeom>
              <a:avLst/>
              <a:gdLst/>
              <a:ahLst/>
              <a:cxnLst/>
              <a:rect l="l" t="t" r="r" b="b"/>
              <a:pathLst>
                <a:path w="888" h="1434" extrusionOk="0">
                  <a:moveTo>
                    <a:pt x="888" y="0"/>
                  </a:moveTo>
                  <a:lnTo>
                    <a:pt x="1" y="0"/>
                  </a:lnTo>
                  <a:lnTo>
                    <a:pt x="1" y="1206"/>
                  </a:lnTo>
                  <a:lnTo>
                    <a:pt x="888" y="143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4017925" y="5030350"/>
              <a:ext cx="93075" cy="50875"/>
            </a:xfrm>
            <a:custGeom>
              <a:avLst/>
              <a:gdLst/>
              <a:ahLst/>
              <a:cxnLst/>
              <a:rect l="l" t="t" r="r" b="b"/>
              <a:pathLst>
                <a:path w="3723" h="2035" extrusionOk="0">
                  <a:moveTo>
                    <a:pt x="2392" y="6"/>
                  </a:moveTo>
                  <a:lnTo>
                    <a:pt x="448" y="6"/>
                  </a:lnTo>
                  <a:cubicBezTo>
                    <a:pt x="201" y="6"/>
                    <a:pt x="0" y="230"/>
                    <a:pt x="0" y="503"/>
                  </a:cubicBezTo>
                  <a:lnTo>
                    <a:pt x="0" y="1540"/>
                  </a:lnTo>
                  <a:cubicBezTo>
                    <a:pt x="0" y="1811"/>
                    <a:pt x="201" y="2035"/>
                    <a:pt x="448" y="2035"/>
                  </a:cubicBezTo>
                  <a:lnTo>
                    <a:pt x="3088" y="2035"/>
                  </a:lnTo>
                  <a:cubicBezTo>
                    <a:pt x="3505" y="2035"/>
                    <a:pt x="3722" y="1759"/>
                    <a:pt x="3525" y="1309"/>
                  </a:cubicBezTo>
                  <a:lnTo>
                    <a:pt x="3057" y="363"/>
                  </a:lnTo>
                  <a:cubicBezTo>
                    <a:pt x="2900" y="1"/>
                    <a:pt x="2830" y="6"/>
                    <a:pt x="2392" y="6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3903750" y="5030500"/>
              <a:ext cx="82475" cy="50725"/>
            </a:xfrm>
            <a:custGeom>
              <a:avLst/>
              <a:gdLst/>
              <a:ahLst/>
              <a:cxnLst/>
              <a:rect l="l" t="t" r="r" b="b"/>
              <a:pathLst>
                <a:path w="3299" h="2029" extrusionOk="0">
                  <a:moveTo>
                    <a:pt x="2881" y="0"/>
                  </a:moveTo>
                  <a:lnTo>
                    <a:pt x="418" y="0"/>
                  </a:lnTo>
                  <a:cubicBezTo>
                    <a:pt x="189" y="0"/>
                    <a:pt x="3" y="187"/>
                    <a:pt x="1" y="418"/>
                  </a:cubicBezTo>
                  <a:lnTo>
                    <a:pt x="1" y="1611"/>
                  </a:lnTo>
                  <a:cubicBezTo>
                    <a:pt x="3" y="1841"/>
                    <a:pt x="189" y="2027"/>
                    <a:pt x="418" y="2029"/>
                  </a:cubicBezTo>
                  <a:lnTo>
                    <a:pt x="2881" y="2029"/>
                  </a:lnTo>
                  <a:cubicBezTo>
                    <a:pt x="3110" y="2027"/>
                    <a:pt x="3296" y="1841"/>
                    <a:pt x="3298" y="1611"/>
                  </a:cubicBezTo>
                  <a:lnTo>
                    <a:pt x="3298" y="416"/>
                  </a:lnTo>
                  <a:cubicBezTo>
                    <a:pt x="3296" y="187"/>
                    <a:pt x="3110" y="0"/>
                    <a:pt x="288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952050" y="5030500"/>
              <a:ext cx="34175" cy="50725"/>
            </a:xfrm>
            <a:custGeom>
              <a:avLst/>
              <a:gdLst/>
              <a:ahLst/>
              <a:cxnLst/>
              <a:rect l="l" t="t" r="r" b="b"/>
              <a:pathLst>
                <a:path w="1367" h="2029" extrusionOk="0">
                  <a:moveTo>
                    <a:pt x="1366" y="418"/>
                  </a:moveTo>
                  <a:cubicBezTo>
                    <a:pt x="1364" y="189"/>
                    <a:pt x="1178" y="0"/>
                    <a:pt x="947" y="0"/>
                  </a:cubicBezTo>
                  <a:lnTo>
                    <a:pt x="1" y="0"/>
                  </a:lnTo>
                  <a:cubicBezTo>
                    <a:pt x="230" y="2"/>
                    <a:pt x="415" y="190"/>
                    <a:pt x="415" y="420"/>
                  </a:cubicBezTo>
                  <a:lnTo>
                    <a:pt x="415" y="1610"/>
                  </a:lnTo>
                  <a:cubicBezTo>
                    <a:pt x="415" y="1839"/>
                    <a:pt x="230" y="2027"/>
                    <a:pt x="1" y="2029"/>
                  </a:cubicBezTo>
                  <a:lnTo>
                    <a:pt x="949" y="2029"/>
                  </a:lnTo>
                  <a:cubicBezTo>
                    <a:pt x="1178" y="2027"/>
                    <a:pt x="1364" y="1841"/>
                    <a:pt x="1366" y="161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4028750" y="5030350"/>
              <a:ext cx="82050" cy="50875"/>
            </a:xfrm>
            <a:custGeom>
              <a:avLst/>
              <a:gdLst/>
              <a:ahLst/>
              <a:cxnLst/>
              <a:rect l="l" t="t" r="r" b="b"/>
              <a:pathLst>
                <a:path w="3282" h="2035" extrusionOk="0">
                  <a:moveTo>
                    <a:pt x="2617" y="361"/>
                  </a:moveTo>
                  <a:cubicBezTo>
                    <a:pt x="2459" y="1"/>
                    <a:pt x="2390" y="6"/>
                    <a:pt x="1950" y="6"/>
                  </a:cubicBezTo>
                  <a:lnTo>
                    <a:pt x="1201" y="6"/>
                  </a:lnTo>
                  <a:cubicBezTo>
                    <a:pt x="1581" y="6"/>
                    <a:pt x="1649" y="19"/>
                    <a:pt x="1798" y="356"/>
                  </a:cubicBezTo>
                  <a:lnTo>
                    <a:pt x="2261" y="1289"/>
                  </a:lnTo>
                  <a:cubicBezTo>
                    <a:pt x="2452" y="1730"/>
                    <a:pt x="2239" y="2003"/>
                    <a:pt x="1827" y="2003"/>
                  </a:cubicBezTo>
                  <a:lnTo>
                    <a:pt x="1" y="2035"/>
                  </a:lnTo>
                  <a:lnTo>
                    <a:pt x="6" y="2035"/>
                  </a:lnTo>
                  <a:lnTo>
                    <a:pt x="2646" y="2035"/>
                  </a:lnTo>
                  <a:cubicBezTo>
                    <a:pt x="3065" y="2035"/>
                    <a:pt x="3282" y="1759"/>
                    <a:pt x="3085" y="1309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30" name="Google Shape;630;p34"/>
          <p:cNvGrpSpPr/>
          <p:nvPr/>
        </p:nvGrpSpPr>
        <p:grpSpPr>
          <a:xfrm>
            <a:off x="5682285" y="1985508"/>
            <a:ext cx="541967" cy="381533"/>
            <a:chOff x="5943800" y="5041550"/>
            <a:chExt cx="406475" cy="286150"/>
          </a:xfrm>
        </p:grpSpPr>
        <p:sp>
          <p:nvSpPr>
            <p:cNvPr id="631" name="Google Shape;631;p34"/>
            <p:cNvSpPr/>
            <p:nvPr/>
          </p:nvSpPr>
          <p:spPr>
            <a:xfrm>
              <a:off x="6199325" y="5069825"/>
              <a:ext cx="85625" cy="43575"/>
            </a:xfrm>
            <a:custGeom>
              <a:avLst/>
              <a:gdLst/>
              <a:ahLst/>
              <a:cxnLst/>
              <a:rect l="l" t="t" r="r" b="b"/>
              <a:pathLst>
                <a:path w="3425" h="1743" extrusionOk="0">
                  <a:moveTo>
                    <a:pt x="2891" y="334"/>
                  </a:moveTo>
                  <a:lnTo>
                    <a:pt x="0" y="1"/>
                  </a:lnTo>
                  <a:lnTo>
                    <a:pt x="0" y="1261"/>
                  </a:lnTo>
                  <a:lnTo>
                    <a:pt x="1712" y="1743"/>
                  </a:lnTo>
                  <a:lnTo>
                    <a:pt x="3423" y="1261"/>
                  </a:lnTo>
                  <a:lnTo>
                    <a:pt x="3423" y="868"/>
                  </a:lnTo>
                  <a:cubicBezTo>
                    <a:pt x="3425" y="574"/>
                    <a:pt x="3181" y="368"/>
                    <a:pt x="2891" y="334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5958450" y="5086775"/>
              <a:ext cx="267425" cy="184025"/>
            </a:xfrm>
            <a:custGeom>
              <a:avLst/>
              <a:gdLst/>
              <a:ahLst/>
              <a:cxnLst/>
              <a:rect l="l" t="t" r="r" b="b"/>
              <a:pathLst>
                <a:path w="10697" h="7361" extrusionOk="0">
                  <a:moveTo>
                    <a:pt x="1" y="6643"/>
                  </a:moveTo>
                  <a:lnTo>
                    <a:pt x="5173" y="7360"/>
                  </a:lnTo>
                  <a:lnTo>
                    <a:pt x="9651" y="6643"/>
                  </a:lnTo>
                  <a:lnTo>
                    <a:pt x="10696" y="3629"/>
                  </a:lnTo>
                  <a:lnTo>
                    <a:pt x="9651" y="0"/>
                  </a:lnTo>
                  <a:lnTo>
                    <a:pt x="309" y="0"/>
                  </a:lnTo>
                  <a:cubicBezTo>
                    <a:pt x="139" y="2"/>
                    <a:pt x="1" y="140"/>
                    <a:pt x="1" y="310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5958450" y="5177850"/>
              <a:ext cx="120475" cy="30175"/>
            </a:xfrm>
            <a:custGeom>
              <a:avLst/>
              <a:gdLst/>
              <a:ahLst/>
              <a:cxnLst/>
              <a:rect l="l" t="t" r="r" b="b"/>
              <a:pathLst>
                <a:path w="4819" h="1207" extrusionOk="0">
                  <a:moveTo>
                    <a:pt x="1" y="0"/>
                  </a:moveTo>
                  <a:lnTo>
                    <a:pt x="4818" y="0"/>
                  </a:lnTo>
                  <a:lnTo>
                    <a:pt x="4818" y="1207"/>
                  </a:lnTo>
                  <a:lnTo>
                    <a:pt x="1" y="1207"/>
                  </a:lnTo>
                  <a:close/>
                </a:path>
              </a:pathLst>
            </a:custGeom>
            <a:solidFill>
              <a:srgbClr val="6469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6078900" y="5177850"/>
              <a:ext cx="120450" cy="30175"/>
            </a:xfrm>
            <a:custGeom>
              <a:avLst/>
              <a:gdLst/>
              <a:ahLst/>
              <a:cxnLst/>
              <a:rect l="l" t="t" r="r" b="b"/>
              <a:pathLst>
                <a:path w="4818" h="1207" extrusionOk="0">
                  <a:moveTo>
                    <a:pt x="0" y="0"/>
                  </a:moveTo>
                  <a:lnTo>
                    <a:pt x="4817" y="0"/>
                  </a:lnTo>
                  <a:lnTo>
                    <a:pt x="4817" y="1207"/>
                  </a:lnTo>
                  <a:lnTo>
                    <a:pt x="0" y="1207"/>
                  </a:lnTo>
                  <a:close/>
                </a:path>
              </a:pathLst>
            </a:custGeom>
            <a:solidFill>
              <a:srgbClr val="6469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6199325" y="5101025"/>
              <a:ext cx="129975" cy="166050"/>
            </a:xfrm>
            <a:custGeom>
              <a:avLst/>
              <a:gdLst/>
              <a:ahLst/>
              <a:cxnLst/>
              <a:rect l="l" t="t" r="r" b="b"/>
              <a:pathLst>
                <a:path w="5199" h="6642" extrusionOk="0">
                  <a:moveTo>
                    <a:pt x="0" y="0"/>
                  </a:moveTo>
                  <a:lnTo>
                    <a:pt x="0" y="6072"/>
                  </a:lnTo>
                  <a:lnTo>
                    <a:pt x="2550" y="6641"/>
                  </a:lnTo>
                  <a:lnTo>
                    <a:pt x="5199" y="6072"/>
                  </a:lnTo>
                  <a:lnTo>
                    <a:pt x="5199" y="1117"/>
                  </a:lnTo>
                  <a:cubicBezTo>
                    <a:pt x="5199" y="226"/>
                    <a:pt x="4249" y="0"/>
                    <a:pt x="3841" y="0"/>
                  </a:cubicBezTo>
                  <a:close/>
                </a:path>
              </a:pathLst>
            </a:custGeom>
            <a:solidFill>
              <a:srgbClr val="36372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6277275" y="5101025"/>
              <a:ext cx="52025" cy="28550"/>
            </a:xfrm>
            <a:custGeom>
              <a:avLst/>
              <a:gdLst/>
              <a:ahLst/>
              <a:cxnLst/>
              <a:rect l="l" t="t" r="r" b="b"/>
              <a:pathLst>
                <a:path w="2081" h="1142" extrusionOk="0">
                  <a:moveTo>
                    <a:pt x="2081" y="1117"/>
                  </a:moveTo>
                  <a:cubicBezTo>
                    <a:pt x="2081" y="226"/>
                    <a:pt x="1137" y="0"/>
                    <a:pt x="730" y="0"/>
                  </a:cubicBezTo>
                  <a:lnTo>
                    <a:pt x="0" y="0"/>
                  </a:lnTo>
                  <a:cubicBezTo>
                    <a:pt x="409" y="0"/>
                    <a:pt x="1352" y="226"/>
                    <a:pt x="1352" y="1117"/>
                  </a:cubicBezTo>
                  <a:lnTo>
                    <a:pt x="1352" y="1142"/>
                  </a:lnTo>
                  <a:lnTo>
                    <a:pt x="2081" y="1142"/>
                  </a:lnTo>
                  <a:lnTo>
                    <a:pt x="2081" y="1117"/>
                  </a:ln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6311050" y="5175425"/>
              <a:ext cx="18225" cy="26250"/>
            </a:xfrm>
            <a:custGeom>
              <a:avLst/>
              <a:gdLst/>
              <a:ahLst/>
              <a:cxnLst/>
              <a:rect l="l" t="t" r="r" b="b"/>
              <a:pathLst>
                <a:path w="729" h="1050" extrusionOk="0">
                  <a:moveTo>
                    <a:pt x="1" y="4"/>
                  </a:moveTo>
                  <a:lnTo>
                    <a:pt x="1" y="1049"/>
                  </a:lnTo>
                  <a:lnTo>
                    <a:pt x="728" y="1049"/>
                  </a:lnTo>
                  <a:lnTo>
                    <a:pt x="728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6311050" y="5225425"/>
              <a:ext cx="18225" cy="27750"/>
            </a:xfrm>
            <a:custGeom>
              <a:avLst/>
              <a:gdLst/>
              <a:ahLst/>
              <a:cxnLst/>
              <a:rect l="l" t="t" r="r" b="b"/>
              <a:pathLst>
                <a:path w="729" h="1110" extrusionOk="0">
                  <a:moveTo>
                    <a:pt x="1" y="1"/>
                  </a:moveTo>
                  <a:lnTo>
                    <a:pt x="728" y="1"/>
                  </a:lnTo>
                  <a:lnTo>
                    <a:pt x="728" y="1110"/>
                  </a:lnTo>
                  <a:lnTo>
                    <a:pt x="1" y="1110"/>
                  </a:ln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6251950" y="5075475"/>
              <a:ext cx="33000" cy="25575"/>
            </a:xfrm>
            <a:custGeom>
              <a:avLst/>
              <a:gdLst/>
              <a:ahLst/>
              <a:cxnLst/>
              <a:rect l="l" t="t" r="r" b="b"/>
              <a:pathLst>
                <a:path w="1320" h="1023" extrusionOk="0">
                  <a:moveTo>
                    <a:pt x="793" y="94"/>
                  </a:moveTo>
                  <a:lnTo>
                    <a:pt x="1" y="1"/>
                  </a:lnTo>
                  <a:cubicBezTo>
                    <a:pt x="288" y="35"/>
                    <a:pt x="526" y="241"/>
                    <a:pt x="526" y="536"/>
                  </a:cubicBezTo>
                  <a:lnTo>
                    <a:pt x="526" y="1022"/>
                  </a:lnTo>
                  <a:lnTo>
                    <a:pt x="1320" y="1022"/>
                  </a:lnTo>
                  <a:lnTo>
                    <a:pt x="1320" y="630"/>
                  </a:lnTo>
                  <a:cubicBezTo>
                    <a:pt x="1320" y="336"/>
                    <a:pt x="1080" y="128"/>
                    <a:pt x="793" y="94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6255550" y="5130325"/>
              <a:ext cx="73750" cy="45400"/>
            </a:xfrm>
            <a:custGeom>
              <a:avLst/>
              <a:gdLst/>
              <a:ahLst/>
              <a:cxnLst/>
              <a:rect l="l" t="t" r="r" b="b"/>
              <a:pathLst>
                <a:path w="2950" h="1816" extrusionOk="0">
                  <a:moveTo>
                    <a:pt x="2950" y="0"/>
                  </a:moveTo>
                  <a:lnTo>
                    <a:pt x="378" y="0"/>
                  </a:lnTo>
                  <a:cubicBezTo>
                    <a:pt x="170" y="2"/>
                    <a:pt x="4" y="167"/>
                    <a:pt x="2" y="375"/>
                  </a:cubicBezTo>
                  <a:lnTo>
                    <a:pt x="0" y="1434"/>
                  </a:lnTo>
                  <a:cubicBezTo>
                    <a:pt x="2" y="1640"/>
                    <a:pt x="169" y="1806"/>
                    <a:pt x="375" y="1808"/>
                  </a:cubicBezTo>
                  <a:lnTo>
                    <a:pt x="2950" y="1815"/>
                  </a:lnTo>
                  <a:lnTo>
                    <a:pt x="2950" y="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6311050" y="5129550"/>
              <a:ext cx="18225" cy="46050"/>
            </a:xfrm>
            <a:custGeom>
              <a:avLst/>
              <a:gdLst/>
              <a:ahLst/>
              <a:cxnLst/>
              <a:rect l="l" t="t" r="r" b="b"/>
              <a:pathLst>
                <a:path w="729" h="1842" extrusionOk="0">
                  <a:moveTo>
                    <a:pt x="1" y="1"/>
                  </a:moveTo>
                  <a:lnTo>
                    <a:pt x="1" y="1839"/>
                  </a:lnTo>
                  <a:lnTo>
                    <a:pt x="728" y="1841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6296000" y="5201600"/>
              <a:ext cx="33300" cy="23800"/>
            </a:xfrm>
            <a:custGeom>
              <a:avLst/>
              <a:gdLst/>
              <a:ahLst/>
              <a:cxnLst/>
              <a:rect l="l" t="t" r="r" b="b"/>
              <a:pathLst>
                <a:path w="1332" h="952" extrusionOk="0">
                  <a:moveTo>
                    <a:pt x="350" y="2"/>
                  </a:moveTo>
                  <a:cubicBezTo>
                    <a:pt x="158" y="0"/>
                    <a:pt x="2" y="153"/>
                    <a:pt x="0" y="344"/>
                  </a:cubicBezTo>
                  <a:lnTo>
                    <a:pt x="0" y="610"/>
                  </a:lnTo>
                  <a:cubicBezTo>
                    <a:pt x="0" y="800"/>
                    <a:pt x="155" y="952"/>
                    <a:pt x="343" y="952"/>
                  </a:cubicBezTo>
                  <a:lnTo>
                    <a:pt x="1332" y="952"/>
                  </a:lnTo>
                  <a:lnTo>
                    <a:pt x="1332" y="2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6311050" y="5201650"/>
              <a:ext cx="18225" cy="23750"/>
            </a:xfrm>
            <a:custGeom>
              <a:avLst/>
              <a:gdLst/>
              <a:ahLst/>
              <a:cxnLst/>
              <a:rect l="l" t="t" r="r" b="b"/>
              <a:pathLst>
                <a:path w="729" h="950" extrusionOk="0">
                  <a:moveTo>
                    <a:pt x="1" y="0"/>
                  </a:moveTo>
                  <a:lnTo>
                    <a:pt x="728" y="0"/>
                  </a:lnTo>
                  <a:lnTo>
                    <a:pt x="728" y="950"/>
                  </a:lnTo>
                  <a:lnTo>
                    <a:pt x="1" y="95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6174775" y="5086775"/>
              <a:ext cx="24575" cy="90325"/>
            </a:xfrm>
            <a:custGeom>
              <a:avLst/>
              <a:gdLst/>
              <a:ahLst/>
              <a:cxnLst/>
              <a:rect l="l" t="t" r="r" b="b"/>
              <a:pathLst>
                <a:path w="983" h="3613" extrusionOk="0">
                  <a:moveTo>
                    <a:pt x="0" y="0"/>
                  </a:moveTo>
                  <a:lnTo>
                    <a:pt x="0" y="3613"/>
                  </a:lnTo>
                  <a:lnTo>
                    <a:pt x="982" y="3613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C8CF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6174775" y="5177850"/>
              <a:ext cx="24575" cy="30175"/>
            </a:xfrm>
            <a:custGeom>
              <a:avLst/>
              <a:gdLst/>
              <a:ahLst/>
              <a:cxnLst/>
              <a:rect l="l" t="t" r="r" b="b"/>
              <a:pathLst>
                <a:path w="983" h="1207" extrusionOk="0">
                  <a:moveTo>
                    <a:pt x="0" y="0"/>
                  </a:moveTo>
                  <a:lnTo>
                    <a:pt x="982" y="0"/>
                  </a:lnTo>
                  <a:lnTo>
                    <a:pt x="982" y="1207"/>
                  </a:lnTo>
                  <a:lnTo>
                    <a:pt x="0" y="1207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6174775" y="5208000"/>
              <a:ext cx="24575" cy="45175"/>
            </a:xfrm>
            <a:custGeom>
              <a:avLst/>
              <a:gdLst/>
              <a:ahLst/>
              <a:cxnLst/>
              <a:rect l="l" t="t" r="r" b="b"/>
              <a:pathLst>
                <a:path w="983" h="1807" extrusionOk="0">
                  <a:moveTo>
                    <a:pt x="0" y="1"/>
                  </a:moveTo>
                  <a:lnTo>
                    <a:pt x="982" y="1"/>
                  </a:lnTo>
                  <a:lnTo>
                    <a:pt x="982" y="1807"/>
                  </a:lnTo>
                  <a:lnTo>
                    <a:pt x="0" y="1807"/>
                  </a:lnTo>
                  <a:close/>
                </a:path>
              </a:pathLst>
            </a:custGeom>
            <a:solidFill>
              <a:srgbClr val="C8CF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6164875" y="5041550"/>
              <a:ext cx="40825" cy="216850"/>
            </a:xfrm>
            <a:custGeom>
              <a:avLst/>
              <a:gdLst/>
              <a:ahLst/>
              <a:cxnLst/>
              <a:rect l="l" t="t" r="r" b="b"/>
              <a:pathLst>
                <a:path w="1633" h="8674" extrusionOk="0">
                  <a:moveTo>
                    <a:pt x="279" y="1"/>
                  </a:moveTo>
                  <a:cubicBezTo>
                    <a:pt x="119" y="1"/>
                    <a:pt x="1" y="152"/>
                    <a:pt x="39" y="309"/>
                  </a:cubicBezTo>
                  <a:cubicBezTo>
                    <a:pt x="70" y="419"/>
                    <a:pt x="168" y="494"/>
                    <a:pt x="281" y="494"/>
                  </a:cubicBezTo>
                  <a:cubicBezTo>
                    <a:pt x="282" y="494"/>
                    <a:pt x="284" y="494"/>
                    <a:pt x="285" y="494"/>
                  </a:cubicBezTo>
                  <a:cubicBezTo>
                    <a:pt x="1045" y="496"/>
                    <a:pt x="1118" y="1134"/>
                    <a:pt x="1125" y="1225"/>
                  </a:cubicBezTo>
                  <a:lnTo>
                    <a:pt x="1125" y="8420"/>
                  </a:lnTo>
                  <a:cubicBezTo>
                    <a:pt x="1124" y="8529"/>
                    <a:pt x="1194" y="8628"/>
                    <a:pt x="1299" y="8662"/>
                  </a:cubicBezTo>
                  <a:cubicBezTo>
                    <a:pt x="1326" y="8670"/>
                    <a:pt x="1353" y="8674"/>
                    <a:pt x="1379" y="8674"/>
                  </a:cubicBezTo>
                  <a:cubicBezTo>
                    <a:pt x="1519" y="8674"/>
                    <a:pt x="1633" y="8563"/>
                    <a:pt x="1633" y="8427"/>
                  </a:cubicBezTo>
                  <a:lnTo>
                    <a:pt x="1633" y="1218"/>
                  </a:lnTo>
                  <a:lnTo>
                    <a:pt x="1633" y="1207"/>
                  </a:lnTo>
                  <a:cubicBezTo>
                    <a:pt x="1613" y="790"/>
                    <a:pt x="1306" y="1"/>
                    <a:pt x="285" y="1"/>
                  </a:cubicBezTo>
                  <a:cubicBezTo>
                    <a:pt x="283" y="1"/>
                    <a:pt x="281" y="1"/>
                    <a:pt x="279" y="1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5943800" y="5253150"/>
              <a:ext cx="78350" cy="27775"/>
            </a:xfrm>
            <a:custGeom>
              <a:avLst/>
              <a:gdLst/>
              <a:ahLst/>
              <a:cxnLst/>
              <a:rect l="l" t="t" r="r" b="b"/>
              <a:pathLst>
                <a:path w="3134" h="1111" extrusionOk="0">
                  <a:moveTo>
                    <a:pt x="3134" y="1"/>
                  </a:moveTo>
                  <a:lnTo>
                    <a:pt x="578" y="1"/>
                  </a:lnTo>
                  <a:cubicBezTo>
                    <a:pt x="289" y="1"/>
                    <a:pt x="48" y="225"/>
                    <a:pt x="26" y="513"/>
                  </a:cubicBezTo>
                  <a:cubicBezTo>
                    <a:pt x="1" y="841"/>
                    <a:pt x="268" y="1110"/>
                    <a:pt x="598" y="1110"/>
                  </a:cubicBezTo>
                  <a:lnTo>
                    <a:pt x="2637" y="1110"/>
                  </a:lnTo>
                  <a:cubicBezTo>
                    <a:pt x="2664" y="693"/>
                    <a:pt x="2840" y="298"/>
                    <a:pt x="3134" y="1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6286400" y="5253150"/>
              <a:ext cx="63875" cy="27775"/>
            </a:xfrm>
            <a:custGeom>
              <a:avLst/>
              <a:gdLst/>
              <a:ahLst/>
              <a:cxnLst/>
              <a:rect l="l" t="t" r="r" b="b"/>
              <a:pathLst>
                <a:path w="2555" h="1111" extrusionOk="0">
                  <a:moveTo>
                    <a:pt x="1712" y="1"/>
                  </a:moveTo>
                  <a:lnTo>
                    <a:pt x="1" y="1"/>
                  </a:lnTo>
                  <a:cubicBezTo>
                    <a:pt x="293" y="298"/>
                    <a:pt x="469" y="693"/>
                    <a:pt x="496" y="1110"/>
                  </a:cubicBezTo>
                  <a:lnTo>
                    <a:pt x="1958" y="1110"/>
                  </a:lnTo>
                  <a:cubicBezTo>
                    <a:pt x="2284" y="1110"/>
                    <a:pt x="2555" y="838"/>
                    <a:pt x="2530" y="513"/>
                  </a:cubicBezTo>
                  <a:cubicBezTo>
                    <a:pt x="2506" y="225"/>
                    <a:pt x="2264" y="1"/>
                    <a:pt x="1976" y="1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6069125" y="5253150"/>
              <a:ext cx="170325" cy="27775"/>
            </a:xfrm>
            <a:custGeom>
              <a:avLst/>
              <a:gdLst/>
              <a:ahLst/>
              <a:cxnLst/>
              <a:rect l="l" t="t" r="r" b="b"/>
              <a:pathLst>
                <a:path w="6813" h="1111" extrusionOk="0">
                  <a:moveTo>
                    <a:pt x="5199" y="1"/>
                  </a:moveTo>
                  <a:lnTo>
                    <a:pt x="0" y="1"/>
                  </a:lnTo>
                  <a:cubicBezTo>
                    <a:pt x="294" y="298"/>
                    <a:pt x="470" y="693"/>
                    <a:pt x="497" y="1110"/>
                  </a:cubicBezTo>
                  <a:lnTo>
                    <a:pt x="6317" y="1110"/>
                  </a:lnTo>
                  <a:cubicBezTo>
                    <a:pt x="6343" y="693"/>
                    <a:pt x="6518" y="298"/>
                    <a:pt x="6812" y="1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001650" y="5235900"/>
              <a:ext cx="87700" cy="91800"/>
            </a:xfrm>
            <a:custGeom>
              <a:avLst/>
              <a:gdLst/>
              <a:ahLst/>
              <a:cxnLst/>
              <a:rect l="l" t="t" r="r" b="b"/>
              <a:pathLst>
                <a:path w="3508" h="3672" extrusionOk="0">
                  <a:moveTo>
                    <a:pt x="504" y="689"/>
                  </a:moveTo>
                  <a:cubicBezTo>
                    <a:pt x="208" y="988"/>
                    <a:pt x="31" y="1384"/>
                    <a:pt x="4" y="1806"/>
                  </a:cubicBezTo>
                  <a:cubicBezTo>
                    <a:pt x="2" y="1843"/>
                    <a:pt x="1" y="1879"/>
                    <a:pt x="1" y="1917"/>
                  </a:cubicBezTo>
                  <a:cubicBezTo>
                    <a:pt x="1" y="2886"/>
                    <a:pt x="785" y="3671"/>
                    <a:pt x="1753" y="3671"/>
                  </a:cubicBezTo>
                  <a:cubicBezTo>
                    <a:pt x="2723" y="3671"/>
                    <a:pt x="3508" y="2886"/>
                    <a:pt x="3508" y="1917"/>
                  </a:cubicBezTo>
                  <a:cubicBezTo>
                    <a:pt x="3508" y="1879"/>
                    <a:pt x="3508" y="1843"/>
                    <a:pt x="3504" y="1806"/>
                  </a:cubicBezTo>
                  <a:cubicBezTo>
                    <a:pt x="3477" y="1384"/>
                    <a:pt x="3300" y="988"/>
                    <a:pt x="3006" y="689"/>
                  </a:cubicBezTo>
                  <a:cubicBezTo>
                    <a:pt x="2993" y="677"/>
                    <a:pt x="2981" y="666"/>
                    <a:pt x="2968" y="653"/>
                  </a:cubicBezTo>
                  <a:cubicBezTo>
                    <a:pt x="2291" y="1"/>
                    <a:pt x="1217" y="1"/>
                    <a:pt x="538" y="653"/>
                  </a:cubicBezTo>
                  <a:cubicBezTo>
                    <a:pt x="526" y="666"/>
                    <a:pt x="515" y="677"/>
                    <a:pt x="504" y="689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6036650" y="5240000"/>
              <a:ext cx="52650" cy="87700"/>
            </a:xfrm>
            <a:custGeom>
              <a:avLst/>
              <a:gdLst/>
              <a:ahLst/>
              <a:cxnLst/>
              <a:rect l="l" t="t" r="r" b="b"/>
              <a:pathLst>
                <a:path w="2106" h="3508" extrusionOk="0">
                  <a:moveTo>
                    <a:pt x="1568" y="489"/>
                  </a:moveTo>
                  <a:cubicBezTo>
                    <a:pt x="1242" y="176"/>
                    <a:pt x="805" y="0"/>
                    <a:pt x="351" y="0"/>
                  </a:cubicBezTo>
                  <a:cubicBezTo>
                    <a:pt x="233" y="0"/>
                    <a:pt x="115" y="13"/>
                    <a:pt x="0" y="38"/>
                  </a:cubicBezTo>
                  <a:cubicBezTo>
                    <a:pt x="344" y="93"/>
                    <a:pt x="663" y="251"/>
                    <a:pt x="916" y="489"/>
                  </a:cubicBezTo>
                  <a:cubicBezTo>
                    <a:pt x="919" y="495"/>
                    <a:pt x="925" y="498"/>
                    <a:pt x="928" y="502"/>
                  </a:cubicBezTo>
                  <a:lnTo>
                    <a:pt x="964" y="538"/>
                  </a:lnTo>
                  <a:cubicBezTo>
                    <a:pt x="1260" y="837"/>
                    <a:pt x="1437" y="1233"/>
                    <a:pt x="1464" y="1654"/>
                  </a:cubicBezTo>
                  <a:cubicBezTo>
                    <a:pt x="1466" y="1690"/>
                    <a:pt x="1468" y="1728"/>
                    <a:pt x="1468" y="1765"/>
                  </a:cubicBezTo>
                  <a:cubicBezTo>
                    <a:pt x="1468" y="2599"/>
                    <a:pt x="882" y="3315"/>
                    <a:pt x="66" y="3484"/>
                  </a:cubicBezTo>
                  <a:cubicBezTo>
                    <a:pt x="161" y="3498"/>
                    <a:pt x="256" y="3505"/>
                    <a:pt x="353" y="3505"/>
                  </a:cubicBezTo>
                  <a:cubicBezTo>
                    <a:pt x="1321" y="3507"/>
                    <a:pt x="2106" y="2722"/>
                    <a:pt x="2106" y="1753"/>
                  </a:cubicBezTo>
                  <a:cubicBezTo>
                    <a:pt x="2106" y="1715"/>
                    <a:pt x="2106" y="1677"/>
                    <a:pt x="2102" y="1642"/>
                  </a:cubicBezTo>
                  <a:cubicBezTo>
                    <a:pt x="2077" y="1220"/>
                    <a:pt x="1900" y="824"/>
                    <a:pt x="1604" y="525"/>
                  </a:cubicBezTo>
                  <a:cubicBezTo>
                    <a:pt x="1592" y="513"/>
                    <a:pt x="1581" y="502"/>
                    <a:pt x="1568" y="489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6026750" y="5266425"/>
              <a:ext cx="36175" cy="36225"/>
            </a:xfrm>
            <a:custGeom>
              <a:avLst/>
              <a:gdLst/>
              <a:ahLst/>
              <a:cxnLst/>
              <a:rect l="l" t="t" r="r" b="b"/>
              <a:pathLst>
                <a:path w="1447" h="1449" extrusionOk="0">
                  <a:moveTo>
                    <a:pt x="749" y="0"/>
                  </a:moveTo>
                  <a:cubicBezTo>
                    <a:pt x="468" y="0"/>
                    <a:pt x="213" y="171"/>
                    <a:pt x="108" y="430"/>
                  </a:cubicBezTo>
                  <a:cubicBezTo>
                    <a:pt x="0" y="692"/>
                    <a:pt x="59" y="991"/>
                    <a:pt x="258" y="1189"/>
                  </a:cubicBezTo>
                  <a:cubicBezTo>
                    <a:pt x="457" y="1387"/>
                    <a:pt x="756" y="1448"/>
                    <a:pt x="1016" y="1339"/>
                  </a:cubicBezTo>
                  <a:cubicBezTo>
                    <a:pt x="1276" y="1232"/>
                    <a:pt x="1446" y="977"/>
                    <a:pt x="1446" y="696"/>
                  </a:cubicBezTo>
                  <a:cubicBezTo>
                    <a:pt x="1446" y="312"/>
                    <a:pt x="1134" y="0"/>
                    <a:pt x="749" y="0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6219200" y="5236675"/>
              <a:ext cx="87700" cy="91025"/>
            </a:xfrm>
            <a:custGeom>
              <a:avLst/>
              <a:gdLst/>
              <a:ahLst/>
              <a:cxnLst/>
              <a:rect l="l" t="t" r="r" b="b"/>
              <a:pathLst>
                <a:path w="3508" h="3641" extrusionOk="0">
                  <a:moveTo>
                    <a:pt x="3006" y="658"/>
                  </a:moveTo>
                  <a:cubicBezTo>
                    <a:pt x="2521" y="164"/>
                    <a:pt x="1791" y="0"/>
                    <a:pt x="1142" y="242"/>
                  </a:cubicBezTo>
                  <a:cubicBezTo>
                    <a:pt x="494" y="484"/>
                    <a:pt x="47" y="1083"/>
                    <a:pt x="4" y="1775"/>
                  </a:cubicBezTo>
                  <a:cubicBezTo>
                    <a:pt x="1" y="1812"/>
                    <a:pt x="1" y="1848"/>
                    <a:pt x="1" y="1886"/>
                  </a:cubicBezTo>
                  <a:cubicBezTo>
                    <a:pt x="1" y="2855"/>
                    <a:pt x="786" y="3640"/>
                    <a:pt x="1754" y="3640"/>
                  </a:cubicBezTo>
                  <a:cubicBezTo>
                    <a:pt x="2723" y="3640"/>
                    <a:pt x="3508" y="2855"/>
                    <a:pt x="3508" y="1886"/>
                  </a:cubicBezTo>
                  <a:cubicBezTo>
                    <a:pt x="3508" y="1848"/>
                    <a:pt x="3506" y="1812"/>
                    <a:pt x="3504" y="1775"/>
                  </a:cubicBezTo>
                  <a:cubicBezTo>
                    <a:pt x="3477" y="1353"/>
                    <a:pt x="3300" y="957"/>
                    <a:pt x="3004" y="658"/>
                  </a:cubicBezTo>
                  <a:close/>
                </a:path>
              </a:pathLst>
            </a:custGeom>
            <a:solidFill>
              <a:srgbClr val="80844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6254250" y="5240000"/>
              <a:ext cx="52700" cy="87650"/>
            </a:xfrm>
            <a:custGeom>
              <a:avLst/>
              <a:gdLst/>
              <a:ahLst/>
              <a:cxnLst/>
              <a:rect l="l" t="t" r="r" b="b"/>
              <a:pathLst>
                <a:path w="2108" h="3506" extrusionOk="0">
                  <a:moveTo>
                    <a:pt x="1568" y="489"/>
                  </a:moveTo>
                  <a:cubicBezTo>
                    <a:pt x="1242" y="176"/>
                    <a:pt x="807" y="0"/>
                    <a:pt x="353" y="0"/>
                  </a:cubicBezTo>
                  <a:cubicBezTo>
                    <a:pt x="235" y="0"/>
                    <a:pt x="117" y="13"/>
                    <a:pt x="0" y="38"/>
                  </a:cubicBezTo>
                  <a:cubicBezTo>
                    <a:pt x="344" y="93"/>
                    <a:pt x="663" y="251"/>
                    <a:pt x="916" y="489"/>
                  </a:cubicBezTo>
                  <a:cubicBezTo>
                    <a:pt x="921" y="493"/>
                    <a:pt x="925" y="498"/>
                    <a:pt x="929" y="502"/>
                  </a:cubicBezTo>
                  <a:cubicBezTo>
                    <a:pt x="941" y="514"/>
                    <a:pt x="954" y="527"/>
                    <a:pt x="964" y="538"/>
                  </a:cubicBezTo>
                  <a:cubicBezTo>
                    <a:pt x="1260" y="837"/>
                    <a:pt x="1438" y="1233"/>
                    <a:pt x="1464" y="1654"/>
                  </a:cubicBezTo>
                  <a:cubicBezTo>
                    <a:pt x="1466" y="1690"/>
                    <a:pt x="1468" y="1728"/>
                    <a:pt x="1468" y="1765"/>
                  </a:cubicBezTo>
                  <a:cubicBezTo>
                    <a:pt x="1466" y="2597"/>
                    <a:pt x="882" y="3314"/>
                    <a:pt x="68" y="3482"/>
                  </a:cubicBezTo>
                  <a:cubicBezTo>
                    <a:pt x="162" y="3498"/>
                    <a:pt x="258" y="3505"/>
                    <a:pt x="353" y="3504"/>
                  </a:cubicBezTo>
                  <a:cubicBezTo>
                    <a:pt x="1321" y="3505"/>
                    <a:pt x="2106" y="2720"/>
                    <a:pt x="2108" y="1751"/>
                  </a:cubicBezTo>
                  <a:cubicBezTo>
                    <a:pt x="2108" y="1715"/>
                    <a:pt x="2106" y="1677"/>
                    <a:pt x="2104" y="1640"/>
                  </a:cubicBezTo>
                  <a:cubicBezTo>
                    <a:pt x="2077" y="1219"/>
                    <a:pt x="1900" y="823"/>
                    <a:pt x="1604" y="523"/>
                  </a:cubicBezTo>
                  <a:cubicBezTo>
                    <a:pt x="1593" y="511"/>
                    <a:pt x="1581" y="502"/>
                    <a:pt x="1568" y="488"/>
                  </a:cubicBezTo>
                  <a:close/>
                </a:path>
              </a:pathLst>
            </a:custGeom>
            <a:solidFill>
              <a:srgbClr val="575A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6244300" y="5265975"/>
              <a:ext cx="36225" cy="36225"/>
            </a:xfrm>
            <a:custGeom>
              <a:avLst/>
              <a:gdLst/>
              <a:ahLst/>
              <a:cxnLst/>
              <a:rect l="l" t="t" r="r" b="b"/>
              <a:pathLst>
                <a:path w="1449" h="1449" extrusionOk="0">
                  <a:moveTo>
                    <a:pt x="1447" y="753"/>
                  </a:moveTo>
                  <a:cubicBezTo>
                    <a:pt x="1448" y="472"/>
                    <a:pt x="1278" y="217"/>
                    <a:pt x="1018" y="108"/>
                  </a:cubicBezTo>
                  <a:cubicBezTo>
                    <a:pt x="758" y="0"/>
                    <a:pt x="459" y="60"/>
                    <a:pt x="258" y="259"/>
                  </a:cubicBezTo>
                  <a:cubicBezTo>
                    <a:pt x="60" y="457"/>
                    <a:pt x="0" y="757"/>
                    <a:pt x="108" y="1018"/>
                  </a:cubicBezTo>
                  <a:cubicBezTo>
                    <a:pt x="215" y="1278"/>
                    <a:pt x="470" y="1448"/>
                    <a:pt x="751" y="1447"/>
                  </a:cubicBezTo>
                  <a:cubicBezTo>
                    <a:pt x="1135" y="1447"/>
                    <a:pt x="1447" y="1137"/>
                    <a:pt x="1447" y="753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57" name="Google Shape;657;p34"/>
          <p:cNvGrpSpPr/>
          <p:nvPr/>
        </p:nvGrpSpPr>
        <p:grpSpPr>
          <a:xfrm>
            <a:off x="2954167" y="2104668"/>
            <a:ext cx="541333" cy="260433"/>
            <a:chOff x="4461800" y="4302550"/>
            <a:chExt cx="406000" cy="195325"/>
          </a:xfrm>
        </p:grpSpPr>
        <p:sp>
          <p:nvSpPr>
            <p:cNvPr id="658" name="Google Shape;658;p34"/>
            <p:cNvSpPr/>
            <p:nvPr/>
          </p:nvSpPr>
          <p:spPr>
            <a:xfrm>
              <a:off x="4461800" y="4302550"/>
              <a:ext cx="406000" cy="169950"/>
            </a:xfrm>
            <a:custGeom>
              <a:avLst/>
              <a:gdLst/>
              <a:ahLst/>
              <a:cxnLst/>
              <a:rect l="l" t="t" r="r" b="b"/>
              <a:pathLst>
                <a:path w="16240" h="6798" extrusionOk="0">
                  <a:moveTo>
                    <a:pt x="2179" y="1714"/>
                  </a:moveTo>
                  <a:lnTo>
                    <a:pt x="721" y="1714"/>
                  </a:lnTo>
                  <a:cubicBezTo>
                    <a:pt x="357" y="1714"/>
                    <a:pt x="0" y="1968"/>
                    <a:pt x="11" y="2585"/>
                  </a:cubicBezTo>
                  <a:lnTo>
                    <a:pt x="11" y="5728"/>
                  </a:lnTo>
                  <a:cubicBezTo>
                    <a:pt x="11" y="5855"/>
                    <a:pt x="6" y="6140"/>
                    <a:pt x="287" y="6221"/>
                  </a:cubicBezTo>
                  <a:lnTo>
                    <a:pt x="1466" y="6563"/>
                  </a:lnTo>
                  <a:lnTo>
                    <a:pt x="14351" y="6784"/>
                  </a:lnTo>
                  <a:lnTo>
                    <a:pt x="15625" y="6784"/>
                  </a:lnTo>
                  <a:cubicBezTo>
                    <a:pt x="16070" y="6798"/>
                    <a:pt x="16240" y="6617"/>
                    <a:pt x="16238" y="6314"/>
                  </a:cubicBezTo>
                  <a:lnTo>
                    <a:pt x="16238" y="3628"/>
                  </a:lnTo>
                  <a:cubicBezTo>
                    <a:pt x="16238" y="2993"/>
                    <a:pt x="15847" y="2907"/>
                    <a:pt x="14394" y="2628"/>
                  </a:cubicBezTo>
                  <a:lnTo>
                    <a:pt x="12916" y="2343"/>
                  </a:lnTo>
                  <a:cubicBezTo>
                    <a:pt x="12435" y="2250"/>
                    <a:pt x="12539" y="2293"/>
                    <a:pt x="11894" y="1737"/>
                  </a:cubicBezTo>
                  <a:lnTo>
                    <a:pt x="10330" y="389"/>
                  </a:lnTo>
                  <a:cubicBezTo>
                    <a:pt x="9880" y="1"/>
                    <a:pt x="9828" y="63"/>
                    <a:pt x="8950" y="65"/>
                  </a:cubicBezTo>
                  <a:lnTo>
                    <a:pt x="5453" y="65"/>
                  </a:lnTo>
                  <a:cubicBezTo>
                    <a:pt x="5177" y="65"/>
                    <a:pt x="4891" y="167"/>
                    <a:pt x="4633" y="363"/>
                  </a:cubicBezTo>
                  <a:lnTo>
                    <a:pt x="3032" y="1569"/>
                  </a:lnTo>
                  <a:cubicBezTo>
                    <a:pt x="2803" y="1742"/>
                    <a:pt x="2703" y="1714"/>
                    <a:pt x="2454" y="1714"/>
                  </a:cubicBezTo>
                  <a:close/>
                </a:path>
              </a:pathLst>
            </a:custGeom>
            <a:solidFill>
              <a:srgbClr val="C5CF5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4564200" y="4446775"/>
              <a:ext cx="193500" cy="25375"/>
            </a:xfrm>
            <a:custGeom>
              <a:avLst/>
              <a:gdLst/>
              <a:ahLst/>
              <a:cxnLst/>
              <a:rect l="l" t="t" r="r" b="b"/>
              <a:pathLst>
                <a:path w="7740" h="1015" extrusionOk="0">
                  <a:moveTo>
                    <a:pt x="7601" y="0"/>
                  </a:moveTo>
                  <a:lnTo>
                    <a:pt x="121" y="0"/>
                  </a:lnTo>
                  <a:cubicBezTo>
                    <a:pt x="148" y="110"/>
                    <a:pt x="159" y="221"/>
                    <a:pt x="155" y="330"/>
                  </a:cubicBezTo>
                  <a:cubicBezTo>
                    <a:pt x="155" y="509"/>
                    <a:pt x="99" y="808"/>
                    <a:pt x="1" y="1015"/>
                  </a:cubicBezTo>
                  <a:lnTo>
                    <a:pt x="7739" y="1015"/>
                  </a:lnTo>
                  <a:cubicBezTo>
                    <a:pt x="7632" y="801"/>
                    <a:pt x="7572" y="482"/>
                    <a:pt x="7572" y="303"/>
                  </a:cubicBezTo>
                  <a:cubicBezTo>
                    <a:pt x="7572" y="124"/>
                    <a:pt x="7581" y="99"/>
                    <a:pt x="7601" y="0"/>
                  </a:cubicBezTo>
                  <a:close/>
                </a:path>
              </a:pathLst>
            </a:custGeom>
            <a:solidFill>
              <a:srgbClr val="A7AD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4462050" y="4373075"/>
              <a:ext cx="47525" cy="33525"/>
            </a:xfrm>
            <a:custGeom>
              <a:avLst/>
              <a:gdLst/>
              <a:ahLst/>
              <a:cxnLst/>
              <a:rect l="l" t="t" r="r" b="b"/>
              <a:pathLst>
                <a:path w="1901" h="1341" extrusionOk="0">
                  <a:moveTo>
                    <a:pt x="1" y="0"/>
                  </a:moveTo>
                  <a:lnTo>
                    <a:pt x="1" y="1341"/>
                  </a:lnTo>
                  <a:lnTo>
                    <a:pt x="711" y="1183"/>
                  </a:lnTo>
                  <a:cubicBezTo>
                    <a:pt x="1067" y="1104"/>
                    <a:pt x="1227" y="1126"/>
                    <a:pt x="1483" y="762"/>
                  </a:cubicBezTo>
                  <a:lnTo>
                    <a:pt x="1757" y="366"/>
                  </a:lnTo>
                  <a:cubicBezTo>
                    <a:pt x="1901" y="160"/>
                    <a:pt x="1702" y="2"/>
                    <a:pt x="1594" y="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4462050" y="4373125"/>
              <a:ext cx="47525" cy="33475"/>
            </a:xfrm>
            <a:custGeom>
              <a:avLst/>
              <a:gdLst/>
              <a:ahLst/>
              <a:cxnLst/>
              <a:rect l="l" t="t" r="r" b="b"/>
              <a:pathLst>
                <a:path w="1901" h="1339" extrusionOk="0">
                  <a:moveTo>
                    <a:pt x="1180" y="446"/>
                  </a:moveTo>
                  <a:cubicBezTo>
                    <a:pt x="924" y="812"/>
                    <a:pt x="780" y="738"/>
                    <a:pt x="426" y="817"/>
                  </a:cubicBezTo>
                  <a:lnTo>
                    <a:pt x="1" y="910"/>
                  </a:lnTo>
                  <a:lnTo>
                    <a:pt x="1" y="1339"/>
                  </a:lnTo>
                  <a:lnTo>
                    <a:pt x="711" y="1181"/>
                  </a:lnTo>
                  <a:cubicBezTo>
                    <a:pt x="1067" y="1102"/>
                    <a:pt x="1228" y="1124"/>
                    <a:pt x="1483" y="760"/>
                  </a:cubicBezTo>
                  <a:lnTo>
                    <a:pt x="1757" y="364"/>
                  </a:lnTo>
                  <a:cubicBezTo>
                    <a:pt x="1901" y="158"/>
                    <a:pt x="1702" y="0"/>
                    <a:pt x="1594" y="0"/>
                  </a:cubicBezTo>
                  <a:lnTo>
                    <a:pt x="1485" y="0"/>
                  </a:lnTo>
                  <a:cubicBezTo>
                    <a:pt x="1476" y="18"/>
                    <a:pt x="1465" y="38"/>
                    <a:pt x="1454" y="54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4571325" y="4328725"/>
              <a:ext cx="49325" cy="34300"/>
            </a:xfrm>
            <a:custGeom>
              <a:avLst/>
              <a:gdLst/>
              <a:ahLst/>
              <a:cxnLst/>
              <a:rect l="l" t="t" r="r" b="b"/>
              <a:pathLst>
                <a:path w="1973" h="1372" extrusionOk="0">
                  <a:moveTo>
                    <a:pt x="1341" y="0"/>
                  </a:moveTo>
                  <a:cubicBezTo>
                    <a:pt x="1137" y="0"/>
                    <a:pt x="1080" y="63"/>
                    <a:pt x="926" y="174"/>
                  </a:cubicBezTo>
                  <a:lnTo>
                    <a:pt x="157" y="730"/>
                  </a:lnTo>
                  <a:cubicBezTo>
                    <a:pt x="1" y="841"/>
                    <a:pt x="4" y="975"/>
                    <a:pt x="4" y="1063"/>
                  </a:cubicBezTo>
                  <a:lnTo>
                    <a:pt x="4" y="1305"/>
                  </a:lnTo>
                  <a:cubicBezTo>
                    <a:pt x="4" y="1335"/>
                    <a:pt x="46" y="1362"/>
                    <a:pt x="98" y="1362"/>
                  </a:cubicBezTo>
                  <a:lnTo>
                    <a:pt x="1628" y="1366"/>
                  </a:lnTo>
                  <a:cubicBezTo>
                    <a:pt x="1968" y="1371"/>
                    <a:pt x="1968" y="1127"/>
                    <a:pt x="1968" y="980"/>
                  </a:cubicBezTo>
                  <a:lnTo>
                    <a:pt x="1968" y="163"/>
                  </a:lnTo>
                  <a:cubicBezTo>
                    <a:pt x="1967" y="127"/>
                    <a:pt x="1972" y="0"/>
                    <a:pt x="176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4604700" y="4328675"/>
              <a:ext cx="15950" cy="34300"/>
            </a:xfrm>
            <a:custGeom>
              <a:avLst/>
              <a:gdLst/>
              <a:ahLst/>
              <a:cxnLst/>
              <a:rect l="l" t="t" r="r" b="b"/>
              <a:pathLst>
                <a:path w="638" h="1372" extrusionOk="0">
                  <a:moveTo>
                    <a:pt x="1" y="1366"/>
                  </a:moveTo>
                  <a:lnTo>
                    <a:pt x="289" y="1366"/>
                  </a:lnTo>
                  <a:cubicBezTo>
                    <a:pt x="633" y="1371"/>
                    <a:pt x="633" y="1128"/>
                    <a:pt x="633" y="981"/>
                  </a:cubicBezTo>
                  <a:lnTo>
                    <a:pt x="633" y="163"/>
                  </a:lnTo>
                  <a:cubicBezTo>
                    <a:pt x="632" y="129"/>
                    <a:pt x="637" y="0"/>
                    <a:pt x="433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4744625" y="4414250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extrusionOk="0">
                  <a:moveTo>
                    <a:pt x="1604" y="0"/>
                  </a:moveTo>
                  <a:cubicBezTo>
                    <a:pt x="836" y="0"/>
                    <a:pt x="176" y="547"/>
                    <a:pt x="31" y="1301"/>
                  </a:cubicBezTo>
                  <a:cubicBezTo>
                    <a:pt x="11" y="1402"/>
                    <a:pt x="1" y="1504"/>
                    <a:pt x="1" y="1606"/>
                  </a:cubicBezTo>
                  <a:cubicBezTo>
                    <a:pt x="2" y="2255"/>
                    <a:pt x="393" y="2839"/>
                    <a:pt x="993" y="3086"/>
                  </a:cubicBezTo>
                  <a:cubicBezTo>
                    <a:pt x="1592" y="3335"/>
                    <a:pt x="2282" y="3197"/>
                    <a:pt x="2741" y="2738"/>
                  </a:cubicBezTo>
                  <a:cubicBezTo>
                    <a:pt x="3198" y="2280"/>
                    <a:pt x="3336" y="1590"/>
                    <a:pt x="3086" y="989"/>
                  </a:cubicBezTo>
                  <a:cubicBezTo>
                    <a:pt x="2837" y="391"/>
                    <a:pt x="2253" y="0"/>
                    <a:pt x="1604" y="0"/>
                  </a:cubicBezTo>
                  <a:close/>
                </a:path>
              </a:pathLst>
            </a:custGeom>
            <a:solidFill>
              <a:srgbClr val="696E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4496700" y="4414925"/>
              <a:ext cx="80300" cy="82950"/>
            </a:xfrm>
            <a:custGeom>
              <a:avLst/>
              <a:gdLst/>
              <a:ahLst/>
              <a:cxnLst/>
              <a:rect l="l" t="t" r="r" b="b"/>
              <a:pathLst>
                <a:path w="3212" h="3318" extrusionOk="0">
                  <a:moveTo>
                    <a:pt x="1604" y="0"/>
                  </a:moveTo>
                  <a:cubicBezTo>
                    <a:pt x="717" y="2"/>
                    <a:pt x="0" y="721"/>
                    <a:pt x="0" y="1606"/>
                  </a:cubicBezTo>
                  <a:cubicBezTo>
                    <a:pt x="0" y="1769"/>
                    <a:pt x="25" y="1930"/>
                    <a:pt x="72" y="2086"/>
                  </a:cubicBezTo>
                  <a:cubicBezTo>
                    <a:pt x="307" y="2844"/>
                    <a:pt x="1061" y="3317"/>
                    <a:pt x="1846" y="3197"/>
                  </a:cubicBezTo>
                  <a:cubicBezTo>
                    <a:pt x="2631" y="3077"/>
                    <a:pt x="3212" y="2401"/>
                    <a:pt x="3208" y="1606"/>
                  </a:cubicBezTo>
                  <a:cubicBezTo>
                    <a:pt x="3208" y="1495"/>
                    <a:pt x="3197" y="1384"/>
                    <a:pt x="3174" y="1274"/>
                  </a:cubicBezTo>
                  <a:cubicBezTo>
                    <a:pt x="3018" y="532"/>
                    <a:pt x="2362" y="0"/>
                    <a:pt x="1604" y="0"/>
                  </a:cubicBezTo>
                  <a:close/>
                </a:path>
              </a:pathLst>
            </a:custGeom>
            <a:solidFill>
              <a:srgbClr val="696E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4518725" y="4441575"/>
              <a:ext cx="31525" cy="31550"/>
            </a:xfrm>
            <a:custGeom>
              <a:avLst/>
              <a:gdLst/>
              <a:ahLst/>
              <a:cxnLst/>
              <a:rect l="l" t="t" r="r" b="b"/>
              <a:pathLst>
                <a:path w="1261" h="1262" extrusionOk="0">
                  <a:moveTo>
                    <a:pt x="723" y="2"/>
                  </a:moveTo>
                  <a:cubicBezTo>
                    <a:pt x="243" y="0"/>
                    <a:pt x="1" y="581"/>
                    <a:pt x="340" y="922"/>
                  </a:cubicBezTo>
                  <a:cubicBezTo>
                    <a:pt x="678" y="1262"/>
                    <a:pt x="1261" y="1022"/>
                    <a:pt x="1261" y="540"/>
                  </a:cubicBezTo>
                  <a:cubicBezTo>
                    <a:pt x="1261" y="244"/>
                    <a:pt x="1021" y="2"/>
                    <a:pt x="723" y="2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4766675" y="4440850"/>
              <a:ext cx="31525" cy="31625"/>
            </a:xfrm>
            <a:custGeom>
              <a:avLst/>
              <a:gdLst/>
              <a:ahLst/>
              <a:cxnLst/>
              <a:rect l="l" t="t" r="r" b="b"/>
              <a:pathLst>
                <a:path w="1261" h="1265" extrusionOk="0">
                  <a:moveTo>
                    <a:pt x="722" y="2"/>
                  </a:moveTo>
                  <a:cubicBezTo>
                    <a:pt x="242" y="1"/>
                    <a:pt x="0" y="583"/>
                    <a:pt x="339" y="924"/>
                  </a:cubicBezTo>
                  <a:cubicBezTo>
                    <a:pt x="679" y="1264"/>
                    <a:pt x="1260" y="1022"/>
                    <a:pt x="1260" y="542"/>
                  </a:cubicBezTo>
                  <a:cubicBezTo>
                    <a:pt x="1260" y="244"/>
                    <a:pt x="1020" y="4"/>
                    <a:pt x="722" y="2"/>
                  </a:cubicBezTo>
                  <a:close/>
                </a:path>
              </a:pathLst>
            </a:custGeom>
            <a:solidFill>
              <a:srgbClr val="E5ED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4834500" y="4403175"/>
              <a:ext cx="33275" cy="23825"/>
            </a:xfrm>
            <a:custGeom>
              <a:avLst/>
              <a:gdLst/>
              <a:ahLst/>
              <a:cxnLst/>
              <a:rect l="l" t="t" r="r" b="b"/>
              <a:pathLst>
                <a:path w="1331" h="953" extrusionOk="0">
                  <a:moveTo>
                    <a:pt x="346" y="2"/>
                  </a:moveTo>
                  <a:cubicBezTo>
                    <a:pt x="155" y="2"/>
                    <a:pt x="0" y="156"/>
                    <a:pt x="0" y="346"/>
                  </a:cubicBezTo>
                  <a:lnTo>
                    <a:pt x="0" y="610"/>
                  </a:lnTo>
                  <a:cubicBezTo>
                    <a:pt x="0" y="798"/>
                    <a:pt x="153" y="952"/>
                    <a:pt x="343" y="952"/>
                  </a:cubicBezTo>
                  <a:lnTo>
                    <a:pt x="1330" y="952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4850325" y="4403225"/>
              <a:ext cx="17450" cy="23775"/>
            </a:xfrm>
            <a:custGeom>
              <a:avLst/>
              <a:gdLst/>
              <a:ahLst/>
              <a:cxnLst/>
              <a:rect l="l" t="t" r="r" b="b"/>
              <a:pathLst>
                <a:path w="698" h="951" extrusionOk="0">
                  <a:moveTo>
                    <a:pt x="0" y="0"/>
                  </a:moveTo>
                  <a:lnTo>
                    <a:pt x="697" y="0"/>
                  </a:lnTo>
                  <a:lnTo>
                    <a:pt x="697" y="950"/>
                  </a:lnTo>
                  <a:lnTo>
                    <a:pt x="0" y="95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4529050" y="4411475"/>
              <a:ext cx="47900" cy="83750"/>
            </a:xfrm>
            <a:custGeom>
              <a:avLst/>
              <a:gdLst/>
              <a:ahLst/>
              <a:cxnLst/>
              <a:rect l="l" t="t" r="r" b="b"/>
              <a:pathLst>
                <a:path w="1916" h="3350" extrusionOk="0">
                  <a:moveTo>
                    <a:pt x="1880" y="1410"/>
                  </a:moveTo>
                  <a:cubicBezTo>
                    <a:pt x="1697" y="554"/>
                    <a:pt x="860" y="0"/>
                    <a:pt x="0" y="167"/>
                  </a:cubicBezTo>
                  <a:cubicBezTo>
                    <a:pt x="631" y="292"/>
                    <a:pt x="1127" y="781"/>
                    <a:pt x="1260" y="1410"/>
                  </a:cubicBezTo>
                  <a:cubicBezTo>
                    <a:pt x="1319" y="1694"/>
                    <a:pt x="1301" y="1988"/>
                    <a:pt x="1210" y="2262"/>
                  </a:cubicBezTo>
                  <a:cubicBezTo>
                    <a:pt x="1190" y="2321"/>
                    <a:pt x="1167" y="2378"/>
                    <a:pt x="1140" y="2434"/>
                  </a:cubicBezTo>
                  <a:cubicBezTo>
                    <a:pt x="921" y="2893"/>
                    <a:pt x="500" y="3222"/>
                    <a:pt x="0" y="3321"/>
                  </a:cubicBezTo>
                  <a:cubicBezTo>
                    <a:pt x="102" y="3341"/>
                    <a:pt x="206" y="3349"/>
                    <a:pt x="310" y="3349"/>
                  </a:cubicBezTo>
                  <a:cubicBezTo>
                    <a:pt x="1197" y="3349"/>
                    <a:pt x="1916" y="2631"/>
                    <a:pt x="1914" y="1744"/>
                  </a:cubicBezTo>
                  <a:cubicBezTo>
                    <a:pt x="1914" y="1633"/>
                    <a:pt x="1901" y="1520"/>
                    <a:pt x="1880" y="1410"/>
                  </a:cubicBez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4777025" y="4410800"/>
              <a:ext cx="48450" cy="83750"/>
            </a:xfrm>
            <a:custGeom>
              <a:avLst/>
              <a:gdLst/>
              <a:ahLst/>
              <a:cxnLst/>
              <a:rect l="l" t="t" r="r" b="b"/>
              <a:pathLst>
                <a:path w="1938" h="3350" extrusionOk="0">
                  <a:moveTo>
                    <a:pt x="1878" y="1411"/>
                  </a:moveTo>
                  <a:cubicBezTo>
                    <a:pt x="1697" y="552"/>
                    <a:pt x="860" y="0"/>
                    <a:pt x="0" y="167"/>
                  </a:cubicBezTo>
                  <a:cubicBezTo>
                    <a:pt x="631" y="292"/>
                    <a:pt x="1126" y="782"/>
                    <a:pt x="1260" y="1411"/>
                  </a:cubicBezTo>
                  <a:cubicBezTo>
                    <a:pt x="1283" y="1520"/>
                    <a:pt x="1294" y="1633"/>
                    <a:pt x="1294" y="1744"/>
                  </a:cubicBezTo>
                  <a:cubicBezTo>
                    <a:pt x="1294" y="1920"/>
                    <a:pt x="1265" y="2095"/>
                    <a:pt x="1208" y="2264"/>
                  </a:cubicBezTo>
                  <a:cubicBezTo>
                    <a:pt x="1188" y="2321"/>
                    <a:pt x="1165" y="2378"/>
                    <a:pt x="1138" y="2434"/>
                  </a:cubicBezTo>
                  <a:cubicBezTo>
                    <a:pt x="921" y="2893"/>
                    <a:pt x="498" y="3221"/>
                    <a:pt x="0" y="3319"/>
                  </a:cubicBezTo>
                  <a:cubicBezTo>
                    <a:pt x="102" y="3341"/>
                    <a:pt x="205" y="3350"/>
                    <a:pt x="308" y="3350"/>
                  </a:cubicBezTo>
                  <a:cubicBezTo>
                    <a:pt x="929" y="3350"/>
                    <a:pt x="1491" y="2993"/>
                    <a:pt x="1758" y="2434"/>
                  </a:cubicBezTo>
                  <a:cubicBezTo>
                    <a:pt x="1783" y="2382"/>
                    <a:pt x="1805" y="2328"/>
                    <a:pt x="1823" y="2273"/>
                  </a:cubicBezTo>
                  <a:cubicBezTo>
                    <a:pt x="1920" y="1995"/>
                    <a:pt x="1937" y="1697"/>
                    <a:pt x="1878" y="1411"/>
                  </a:cubicBez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4642975" y="4329475"/>
              <a:ext cx="87700" cy="34250"/>
            </a:xfrm>
            <a:custGeom>
              <a:avLst/>
              <a:gdLst/>
              <a:ahLst/>
              <a:cxnLst/>
              <a:rect l="l" t="t" r="r" b="b"/>
              <a:pathLst>
                <a:path w="3508" h="1370" extrusionOk="0">
                  <a:moveTo>
                    <a:pt x="226" y="2"/>
                  </a:moveTo>
                  <a:cubicBezTo>
                    <a:pt x="18" y="2"/>
                    <a:pt x="24" y="130"/>
                    <a:pt x="22" y="164"/>
                  </a:cubicBezTo>
                  <a:lnTo>
                    <a:pt x="22" y="1101"/>
                  </a:lnTo>
                  <a:cubicBezTo>
                    <a:pt x="22" y="1246"/>
                    <a:pt x="0" y="1370"/>
                    <a:pt x="246" y="1364"/>
                  </a:cubicBezTo>
                  <a:lnTo>
                    <a:pt x="3414" y="1364"/>
                  </a:lnTo>
                  <a:cubicBezTo>
                    <a:pt x="3466" y="1364"/>
                    <a:pt x="3507" y="1338"/>
                    <a:pt x="3507" y="1305"/>
                  </a:cubicBezTo>
                  <a:lnTo>
                    <a:pt x="3507" y="1105"/>
                  </a:lnTo>
                  <a:cubicBezTo>
                    <a:pt x="3507" y="1038"/>
                    <a:pt x="3477" y="976"/>
                    <a:pt x="3423" y="938"/>
                  </a:cubicBezTo>
                  <a:lnTo>
                    <a:pt x="2380" y="176"/>
                  </a:lnTo>
                  <a:cubicBezTo>
                    <a:pt x="2222" y="63"/>
                    <a:pt x="2165" y="1"/>
                    <a:pt x="1959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4669850" y="4329525"/>
              <a:ext cx="60050" cy="34125"/>
            </a:xfrm>
            <a:custGeom>
              <a:avLst/>
              <a:gdLst/>
              <a:ahLst/>
              <a:cxnLst/>
              <a:rect l="l" t="t" r="r" b="b"/>
              <a:pathLst>
                <a:path w="2402" h="1365" extrusionOk="0">
                  <a:moveTo>
                    <a:pt x="1277" y="174"/>
                  </a:moveTo>
                  <a:cubicBezTo>
                    <a:pt x="1119" y="63"/>
                    <a:pt x="1061" y="0"/>
                    <a:pt x="855" y="0"/>
                  </a:cubicBezTo>
                  <a:lnTo>
                    <a:pt x="1" y="0"/>
                  </a:lnTo>
                  <a:cubicBezTo>
                    <a:pt x="207" y="0"/>
                    <a:pt x="264" y="63"/>
                    <a:pt x="420" y="174"/>
                  </a:cubicBezTo>
                  <a:lnTo>
                    <a:pt x="1461" y="936"/>
                  </a:lnTo>
                  <a:cubicBezTo>
                    <a:pt x="1515" y="975"/>
                    <a:pt x="1547" y="1036"/>
                    <a:pt x="1547" y="1103"/>
                  </a:cubicBezTo>
                  <a:lnTo>
                    <a:pt x="1547" y="1305"/>
                  </a:lnTo>
                  <a:cubicBezTo>
                    <a:pt x="1547" y="1336"/>
                    <a:pt x="1504" y="1362"/>
                    <a:pt x="1452" y="1364"/>
                  </a:cubicBezTo>
                  <a:lnTo>
                    <a:pt x="2309" y="1364"/>
                  </a:lnTo>
                  <a:cubicBezTo>
                    <a:pt x="2361" y="1362"/>
                    <a:pt x="2402" y="1336"/>
                    <a:pt x="2402" y="1305"/>
                  </a:cubicBezTo>
                  <a:lnTo>
                    <a:pt x="2402" y="1103"/>
                  </a:lnTo>
                  <a:cubicBezTo>
                    <a:pt x="2402" y="1036"/>
                    <a:pt x="2371" y="975"/>
                    <a:pt x="2316" y="936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4461925" y="4427325"/>
              <a:ext cx="36550" cy="39775"/>
            </a:xfrm>
            <a:custGeom>
              <a:avLst/>
              <a:gdLst/>
              <a:ahLst/>
              <a:cxnLst/>
              <a:rect l="l" t="t" r="r" b="b"/>
              <a:pathLst>
                <a:path w="1462" h="1591" extrusionOk="0">
                  <a:moveTo>
                    <a:pt x="282" y="434"/>
                  </a:moveTo>
                  <a:cubicBezTo>
                    <a:pt x="27" y="364"/>
                    <a:pt x="6" y="133"/>
                    <a:pt x="6" y="0"/>
                  </a:cubicBezTo>
                  <a:lnTo>
                    <a:pt x="6" y="793"/>
                  </a:lnTo>
                  <a:cubicBezTo>
                    <a:pt x="6" y="914"/>
                    <a:pt x="1" y="1187"/>
                    <a:pt x="282" y="1264"/>
                  </a:cubicBezTo>
                  <a:lnTo>
                    <a:pt x="1461" y="1590"/>
                  </a:lnTo>
                  <a:cubicBezTo>
                    <a:pt x="1413" y="1434"/>
                    <a:pt x="1389" y="1273"/>
                    <a:pt x="1389" y="1112"/>
                  </a:cubicBezTo>
                  <a:cubicBezTo>
                    <a:pt x="1389" y="990"/>
                    <a:pt x="1402" y="870"/>
                    <a:pt x="1429" y="753"/>
                  </a:cubicBezTo>
                  <a:close/>
                </a:path>
              </a:pathLst>
            </a:custGeom>
            <a:solidFill>
              <a:srgbClr val="3234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836325" y="4371400"/>
              <a:ext cx="31450" cy="31850"/>
            </a:xfrm>
            <a:custGeom>
              <a:avLst/>
              <a:gdLst/>
              <a:ahLst/>
              <a:cxnLst/>
              <a:rect l="l" t="t" r="r" b="b"/>
              <a:pathLst>
                <a:path w="1258" h="1274" extrusionOk="0">
                  <a:moveTo>
                    <a:pt x="1257" y="886"/>
                  </a:moveTo>
                  <a:cubicBezTo>
                    <a:pt x="1257" y="347"/>
                    <a:pt x="974" y="202"/>
                    <a:pt x="1" y="1"/>
                  </a:cubicBezTo>
                  <a:cubicBezTo>
                    <a:pt x="422" y="347"/>
                    <a:pt x="560" y="775"/>
                    <a:pt x="560" y="1153"/>
                  </a:cubicBezTo>
                  <a:lnTo>
                    <a:pt x="560" y="1273"/>
                  </a:lnTo>
                  <a:lnTo>
                    <a:pt x="1257" y="1273"/>
                  </a:lnTo>
                  <a:close/>
                </a:path>
              </a:pathLst>
            </a:custGeom>
            <a:solidFill>
              <a:srgbClr val="949B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850325" y="4426975"/>
              <a:ext cx="17475" cy="45500"/>
            </a:xfrm>
            <a:custGeom>
              <a:avLst/>
              <a:gdLst/>
              <a:ahLst/>
              <a:cxnLst/>
              <a:rect l="l" t="t" r="r" b="b"/>
              <a:pathLst>
                <a:path w="699" h="1820" extrusionOk="0">
                  <a:moveTo>
                    <a:pt x="0" y="0"/>
                  </a:moveTo>
                  <a:lnTo>
                    <a:pt x="0" y="1807"/>
                  </a:lnTo>
                  <a:lnTo>
                    <a:pt x="75" y="1807"/>
                  </a:lnTo>
                  <a:cubicBezTo>
                    <a:pt x="525" y="1819"/>
                    <a:pt x="699" y="1647"/>
                    <a:pt x="697" y="1359"/>
                  </a:cubicBezTo>
                  <a:lnTo>
                    <a:pt x="697" y="2"/>
                  </a:lnTo>
                  <a:close/>
                </a:path>
              </a:pathLst>
            </a:custGeom>
            <a:solidFill>
              <a:srgbClr val="949B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4638725" y="4387325"/>
              <a:ext cx="38000" cy="12750"/>
            </a:xfrm>
            <a:custGeom>
              <a:avLst/>
              <a:gdLst/>
              <a:ahLst/>
              <a:cxnLst/>
              <a:rect l="l" t="t" r="r" b="b"/>
              <a:pathLst>
                <a:path w="1520" h="510" extrusionOk="0">
                  <a:moveTo>
                    <a:pt x="298" y="0"/>
                  </a:moveTo>
                  <a:cubicBezTo>
                    <a:pt x="124" y="0"/>
                    <a:pt x="0" y="172"/>
                    <a:pt x="57" y="337"/>
                  </a:cubicBezTo>
                  <a:cubicBezTo>
                    <a:pt x="91" y="440"/>
                    <a:pt x="186" y="509"/>
                    <a:pt x="295" y="509"/>
                  </a:cubicBezTo>
                  <a:cubicBezTo>
                    <a:pt x="297" y="509"/>
                    <a:pt x="298" y="509"/>
                    <a:pt x="299" y="509"/>
                  </a:cubicBezTo>
                  <a:lnTo>
                    <a:pt x="1267" y="509"/>
                  </a:lnTo>
                  <a:lnTo>
                    <a:pt x="1267" y="507"/>
                  </a:lnTo>
                  <a:cubicBezTo>
                    <a:pt x="1407" y="507"/>
                    <a:pt x="1520" y="393"/>
                    <a:pt x="1520" y="253"/>
                  </a:cubicBezTo>
                  <a:cubicBezTo>
                    <a:pt x="1518" y="113"/>
                    <a:pt x="1405" y="0"/>
                    <a:pt x="1265" y="0"/>
                  </a:cubicBezTo>
                  <a:close/>
                </a:path>
              </a:pathLst>
            </a:custGeom>
            <a:solidFill>
              <a:srgbClr val="666B2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E1A3E780-3EA6-5C45-B80E-02E4E321B8E7}"/>
              </a:ext>
            </a:extLst>
          </p:cNvPr>
          <p:cNvSpPr txBox="1">
            <a:spLocks/>
          </p:cNvSpPr>
          <p:nvPr/>
        </p:nvSpPr>
        <p:spPr>
          <a:xfrm>
            <a:off x="696094" y="-194586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6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pPr algn="l"/>
            <a:r>
              <a:rPr lang="en-US" altLang="zh-CN"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</a:t>
            </a:r>
            <a:r>
              <a:rPr lang="zh-CN" altLang="en-US"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4400">
              <a:solidFill>
                <a:schemeClr val="tx1"/>
              </a:solidFill>
            </a:endParaRPr>
          </a:p>
        </p:txBody>
      </p:sp>
      <p:sp>
        <p:nvSpPr>
          <p:cNvPr id="124" name="Google Shape;701;p36">
            <a:extLst>
              <a:ext uri="{FF2B5EF4-FFF2-40B4-BE49-F238E27FC236}">
                <a16:creationId xmlns:a16="http://schemas.microsoft.com/office/drawing/2014/main" id="{63AD6FC5-22A0-CC42-8AD2-A15B74E7521A}"/>
              </a:ext>
            </a:extLst>
          </p:cNvPr>
          <p:cNvSpPr/>
          <p:nvPr/>
        </p:nvSpPr>
        <p:spPr>
          <a:xfrm>
            <a:off x="8987767" y="4085478"/>
            <a:ext cx="3052552" cy="2315321"/>
          </a:xfrm>
          <a:prstGeom prst="rect">
            <a:avLst/>
          </a:prstGeom>
          <a:noFill/>
          <a:ln w="9525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705;p36">
            <a:extLst>
              <a:ext uri="{FF2B5EF4-FFF2-40B4-BE49-F238E27FC236}">
                <a16:creationId xmlns:a16="http://schemas.microsoft.com/office/drawing/2014/main" id="{037A05B0-529B-0940-8A2E-C5F0F7190720}"/>
              </a:ext>
            </a:extLst>
          </p:cNvPr>
          <p:cNvSpPr txBox="1"/>
          <p:nvPr/>
        </p:nvSpPr>
        <p:spPr>
          <a:xfrm>
            <a:off x="8987766" y="4085478"/>
            <a:ext cx="3052552" cy="469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Image</a:t>
            </a:r>
            <a:r>
              <a:rPr lang="zh-CN" altLang="en-US" sz="2200" b="1"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 </a:t>
            </a:r>
            <a:r>
              <a:rPr lang="en-US" altLang="zh-CN" sz="2200" b="1">
                <a:latin typeface="Times New Roman" panose="02020603050405020304" pitchFamily="18" charset="0"/>
                <a:ea typeface="Paytone One"/>
                <a:cs typeface="Times New Roman" panose="02020603050405020304" pitchFamily="18" charset="0"/>
                <a:sym typeface="Paytone One"/>
              </a:rPr>
              <a:t>Angles</a:t>
            </a:r>
            <a:endParaRPr sz="2200" b="1">
              <a:latin typeface="Times New Roman" panose="02020603050405020304" pitchFamily="18" charset="0"/>
              <a:ea typeface="Paytone One"/>
              <a:cs typeface="Times New Roman" panose="02020603050405020304" pitchFamily="18" charset="0"/>
              <a:sym typeface="Paytone On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D8429-F70B-6946-A108-A26FEA16B941}"/>
              </a:ext>
            </a:extLst>
          </p:cNvPr>
          <p:cNvSpPr txBox="1"/>
          <p:nvPr/>
        </p:nvSpPr>
        <p:spPr>
          <a:xfrm>
            <a:off x="9059475" y="4567795"/>
            <a:ext cx="218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Rear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rear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rear</a:t>
            </a:r>
          </a:p>
        </p:txBody>
      </p:sp>
      <p:graphicFrame>
        <p:nvGraphicFramePr>
          <p:cNvPr id="141" name="Diagram 140">
            <a:extLst>
              <a:ext uri="{FF2B5EF4-FFF2-40B4-BE49-F238E27FC236}">
                <a16:creationId xmlns:a16="http://schemas.microsoft.com/office/drawing/2014/main" id="{D66CE17D-89B1-0D4D-A14C-6A8011758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749305"/>
              </p:ext>
            </p:extLst>
          </p:nvPr>
        </p:nvGraphicFramePr>
        <p:xfrm>
          <a:off x="0" y="6590371"/>
          <a:ext cx="12192000" cy="26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A9B89C22-26FD-AB47-8286-8BBE0A64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270" y="1107583"/>
            <a:ext cx="2564115" cy="25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368C20E7BE2E4CB399A1F10B45F3E6" ma:contentTypeVersion="4" ma:contentTypeDescription="Create a new document." ma:contentTypeScope="" ma:versionID="9fe65bab703783156112bff92b69e0c4">
  <xsd:schema xmlns:xsd="http://www.w3.org/2001/XMLSchema" xmlns:xs="http://www.w3.org/2001/XMLSchema" xmlns:p="http://schemas.microsoft.com/office/2006/metadata/properties" xmlns:ns2="8e1b4c4b-b760-4396-8fee-3915e5a4eeac" targetNamespace="http://schemas.microsoft.com/office/2006/metadata/properties" ma:root="true" ma:fieldsID="30d36cbde7879b3fa1fe3ab0c90daf72" ns2:_="">
    <xsd:import namespace="8e1b4c4b-b760-4396-8fee-3915e5a4ee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1b4c4b-b760-4396-8fee-3915e5a4ee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3DAD8A-8052-4195-883E-D486620064AC}">
  <ds:schemaRefs>
    <ds:schemaRef ds:uri="8e1b4c4b-b760-4396-8fee-3915e5a4ee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578160-8F70-4283-94A2-349149C146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EF3B05-029C-40B5-BD76-D56A77C1DB30}">
  <ds:schemaRefs>
    <ds:schemaRef ds:uri="8e1b4c4b-b760-4396-8fee-3915e5a4ee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Microsoft Macintosh PowerPoint</Application>
  <PresentationFormat>Widescreen</PresentationFormat>
  <Paragraphs>308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Gotham Book</vt:lpstr>
      <vt:lpstr>Arial</vt:lpstr>
      <vt:lpstr>Calibri</vt:lpstr>
      <vt:lpstr>Calibri Light</vt:lpstr>
      <vt:lpstr>Open Sans</vt:lpstr>
      <vt:lpstr>Times</vt:lpstr>
      <vt:lpstr>Times New Roman</vt:lpstr>
      <vt:lpstr>Tw Cen MT</vt:lpstr>
      <vt:lpstr>Office Theme</vt:lpstr>
      <vt:lpstr>Vehicle Classification Using Computer Vision  for KAR Global</vt:lpstr>
      <vt:lpstr>PowerPoint Presentation</vt:lpstr>
      <vt:lpstr>Project Overview</vt:lpstr>
      <vt:lpstr>Targeted Pitch Line</vt:lpstr>
      <vt:lpstr>Client Background</vt:lpstr>
      <vt:lpstr>Problem/Opportunity Statement</vt:lpstr>
      <vt:lpstr>Goals &amp; Challenges</vt:lpstr>
      <vt:lpstr>Data &amp; Feature Engineering</vt:lpstr>
      <vt:lpstr>PowerPoint Presentation</vt:lpstr>
      <vt:lpstr>Data Cleaning</vt:lpstr>
      <vt:lpstr>Feature Engineering</vt:lpstr>
      <vt:lpstr>Methodology &amp; Findings</vt:lpstr>
      <vt:lpstr>Methodology (I) Experiment I: Compare Model Performance Trained on Different Image Angle</vt:lpstr>
      <vt:lpstr>Findings (I) Experiment I: Compare Model Performance Trained on Different Image Angle</vt:lpstr>
      <vt:lpstr>Methodology (II) Experiment II: Flat 1-Layer Model for Trim Classification </vt:lpstr>
      <vt:lpstr>Finding (II) Experiment II: Flat 1-Layer Model for Trim Classification </vt:lpstr>
      <vt:lpstr>Methodology (III)  Experiment III: Hierarchical 3-Layer Model for Make, Model, and Trim Classification</vt:lpstr>
      <vt:lpstr>Finding (III)  Experiment III: Hierarchical 3-Layer Model for Make, Model, and Trim Classification</vt:lpstr>
      <vt:lpstr>Conclusion &amp; Demo</vt:lpstr>
      <vt:lpstr>Conclusion</vt:lpstr>
      <vt:lpstr>Demo</vt:lpstr>
      <vt:lpstr>Acknowledgement</vt:lpstr>
      <vt:lpstr>Appendix</vt:lpstr>
      <vt:lpstr>Training Process of DenseNet 121 B-CNN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Classification Using Computer Vision  for KAR Global</dc:title>
  <dc:creator>Jack Gao</dc:creator>
  <cp:lastModifiedBy>Jack Gao</cp:lastModifiedBy>
  <cp:revision>1</cp:revision>
  <dcterms:created xsi:type="dcterms:W3CDTF">2022-02-11T21:14:24Z</dcterms:created>
  <dcterms:modified xsi:type="dcterms:W3CDTF">2022-03-04T03:35:35Z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0x01010073368C20E7BE2E4CB399A1F10B45F3E6</vt:lpwstr>
  </property>
</Properties>
</file>